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416" r:id="rId2"/>
    <p:sldId id="430" r:id="rId3"/>
    <p:sldId id="435" r:id="rId4"/>
    <p:sldId id="432" r:id="rId5"/>
    <p:sldId id="427" r:id="rId6"/>
    <p:sldId id="424" r:id="rId7"/>
    <p:sldId id="428" r:id="rId8"/>
    <p:sldId id="429" r:id="rId9"/>
    <p:sldId id="431" r:id="rId10"/>
    <p:sldId id="433" r:id="rId11"/>
    <p:sldId id="422" r:id="rId12"/>
    <p:sldId id="434" r:id="rId13"/>
    <p:sldId id="436" r:id="rId14"/>
    <p:sldId id="266" r:id="rId15"/>
    <p:sldId id="334" r:id="rId16"/>
    <p:sldId id="335" r:id="rId17"/>
    <p:sldId id="437" r:id="rId18"/>
    <p:sldId id="438" r:id="rId19"/>
    <p:sldId id="439" r:id="rId20"/>
    <p:sldId id="383" r:id="rId21"/>
    <p:sldId id="421" r:id="rId22"/>
    <p:sldId id="420" r:id="rId23"/>
    <p:sldId id="400" r:id="rId24"/>
    <p:sldId id="377" r:id="rId25"/>
    <p:sldId id="300" r:id="rId26"/>
  </p:sldIdLst>
  <p:sldSz cx="12192000" cy="6858000"/>
  <p:notesSz cx="6858000" cy="9144000"/>
  <p:embeddedFontLst>
    <p:embeddedFont>
      <p:font typeface="나눔스퀘어라운드 ExtraBold" panose="020B0600000101010101" charset="-127"/>
      <p:bold r:id="rId28"/>
    </p:embeddedFont>
    <p:embeddedFont>
      <p:font typeface="나눔스퀘어라운드 Light" panose="020B0600000101010101" charset="-127"/>
      <p:regular r:id="rId29"/>
    </p:embeddedFont>
    <p:embeddedFont>
      <p:font typeface="G마켓 산스 TTF Bold" panose="02000000000000000000" pitchFamily="2" charset="-127"/>
      <p:bold r:id="rId30"/>
    </p:embeddedFont>
    <p:embeddedFont>
      <p:font typeface="나눔스퀘어" panose="020B0600000101010101" pitchFamily="50" charset="-127"/>
      <p:regular r:id="rId31"/>
    </p:embeddedFon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나눔스퀘어 Light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F4C8C8"/>
    <a:srgbClr val="FF8383"/>
    <a:srgbClr val="FDCFCF"/>
    <a:srgbClr val="F2F2F2"/>
    <a:srgbClr val="424242"/>
    <a:srgbClr val="ED7777"/>
    <a:srgbClr val="FF9797"/>
    <a:srgbClr val="8FAADC"/>
    <a:srgbClr val="E9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2" autoAdjust="0"/>
    <p:restoredTop sz="96353" autoAdjust="0"/>
  </p:normalViewPr>
  <p:slideViewPr>
    <p:cSldViewPr snapToGrid="0" showGuides="1">
      <p:cViewPr varScale="1">
        <p:scale>
          <a:sx n="114" d="100"/>
          <a:sy n="114" d="100"/>
        </p:scale>
        <p:origin x="390" y="9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6C-4264-BFF8-625049F5137C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F8383"/>
                  </a:gs>
                  <a:gs pos="100000">
                    <a:srgbClr val="FF5B5B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6C-4264-BFF8-625049F5137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6C-4264-BFF8-625049F513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6C-4264-BFF8-625049F5137C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39.299999999999997</c:v>
                </c:pt>
                <c:pt idx="1">
                  <c:v>60.7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6C-4264-BFF8-625049F5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C631F-4B57-4828-9074-08A30D72B961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EAABD-A9A4-44B9-9B2E-0DCE382F8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28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8D7EA-AA26-4016-A4D0-F819B26CC59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917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7A00D-C01D-4F03-B39C-3D04B4DBB7F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38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인스타에 학생들이 렌즈 착용사진 </a:t>
            </a:r>
            <a:r>
              <a:rPr lang="en-US" altLang="ko-KR" dirty="0"/>
              <a:t>2~3</a:t>
            </a:r>
          </a:p>
          <a:p>
            <a:pPr algn="ctr"/>
            <a:r>
              <a:rPr lang="en-US" altLang="ko-KR" dirty="0"/>
              <a:t>2. BTS/</a:t>
            </a:r>
            <a:r>
              <a:rPr lang="ko-KR" altLang="en-US" dirty="0"/>
              <a:t>블랙핑크</a:t>
            </a:r>
            <a:r>
              <a:rPr lang="en-US" altLang="ko-KR" dirty="0"/>
              <a:t>/</a:t>
            </a:r>
            <a:r>
              <a:rPr lang="ko-KR" altLang="en-US" dirty="0" err="1"/>
              <a:t>트와이스</a:t>
            </a:r>
            <a:r>
              <a:rPr lang="ko-KR" altLang="en-US" dirty="0"/>
              <a:t> 광고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7A00D-C01D-4F03-B39C-3D04B4DBB7F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613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인스타에 학생들이 렌즈 착용사진 </a:t>
            </a:r>
            <a:r>
              <a:rPr lang="en-US" altLang="ko-KR" dirty="0"/>
              <a:t>2~3</a:t>
            </a:r>
          </a:p>
          <a:p>
            <a:pPr algn="ctr"/>
            <a:r>
              <a:rPr lang="en-US" altLang="ko-KR" dirty="0"/>
              <a:t>2. BTS/</a:t>
            </a:r>
            <a:r>
              <a:rPr lang="ko-KR" altLang="en-US" dirty="0"/>
              <a:t>블랙핑크</a:t>
            </a:r>
            <a:r>
              <a:rPr lang="en-US" altLang="ko-KR" dirty="0"/>
              <a:t>/</a:t>
            </a:r>
            <a:r>
              <a:rPr lang="ko-KR" altLang="en-US" dirty="0" err="1"/>
              <a:t>트와이스</a:t>
            </a:r>
            <a:r>
              <a:rPr lang="ko-KR" altLang="en-US" dirty="0"/>
              <a:t> 광고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7A00D-C01D-4F03-B39C-3D04B4DBB7F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2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인스타에 학생들이 렌즈 착용사진 </a:t>
            </a:r>
            <a:r>
              <a:rPr lang="en-US" altLang="ko-KR" dirty="0"/>
              <a:t>2~3</a:t>
            </a:r>
          </a:p>
          <a:p>
            <a:pPr algn="ctr"/>
            <a:r>
              <a:rPr lang="en-US" altLang="ko-KR" dirty="0"/>
              <a:t>2. BTS/</a:t>
            </a:r>
            <a:r>
              <a:rPr lang="ko-KR" altLang="en-US" dirty="0"/>
              <a:t>블랙핑크</a:t>
            </a:r>
            <a:r>
              <a:rPr lang="en-US" altLang="ko-KR" dirty="0"/>
              <a:t>/</a:t>
            </a:r>
            <a:r>
              <a:rPr lang="ko-KR" altLang="en-US" dirty="0" err="1"/>
              <a:t>트와이스</a:t>
            </a:r>
            <a:r>
              <a:rPr lang="ko-KR" altLang="en-US" dirty="0"/>
              <a:t> 광고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7A00D-C01D-4F03-B39C-3D04B4DBB7F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0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오프라인 매장</a:t>
            </a:r>
            <a:endParaRPr lang="en-US" altLang="ko-KR" dirty="0"/>
          </a:p>
          <a:p>
            <a:r>
              <a:rPr lang="ko-KR" altLang="en-US" dirty="0"/>
              <a:t>구매자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구매과정이 복잡함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판매자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운영효율이 낮음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EAABD-A9A4-44B9-9B2E-0DCE382F86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8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디바이스 화면 이미지</a:t>
            </a:r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EAABD-A9A4-44B9-9B2E-0DCE382F86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5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디바이스 화면 이미지</a:t>
            </a:r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EAABD-A9A4-44B9-9B2E-0DCE382F86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406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디바이스 화면 이미지</a:t>
            </a:r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EAABD-A9A4-44B9-9B2E-0DCE382F86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8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디바이스 화면 이미지</a:t>
            </a:r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EAABD-A9A4-44B9-9B2E-0DCE382F86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88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디바이스 화면 이미지</a:t>
            </a:r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EAABD-A9A4-44B9-9B2E-0DCE382F86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6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</a:t>
            </a:r>
            <a:r>
              <a:rPr lang="en-US" altLang="ko-KR" dirty="0"/>
              <a:t>_</a:t>
            </a:r>
            <a:r>
              <a:rPr lang="ko-KR" altLang="en-US" dirty="0"/>
              <a:t>안에 스케쥴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7A00D-C01D-4F03-B39C-3D04B4DBB7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854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가운데 맞추기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EAABD-A9A4-44B9-9B2E-0DCE382F86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8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3E1F1-6FED-41F9-9919-F316055C2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7EF393-F935-4FD9-BF3F-6EA6220E2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934D4-5B25-41BB-AF4E-ACBA8C92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BC20F-9BA8-4196-A42A-7077B76D0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5E89F-BBD9-4D85-8EA2-0FE975DD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1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350C5-1F71-45A9-856F-2A13466D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4E45BC-D2B9-4D71-879B-D917621E9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2046A5-8851-4CD1-876B-07EE6EC9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6F1CE-8E86-4EAF-8EE1-ACF5F7A3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74756-4FA4-44A6-9356-706E1BC06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4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91233A-8BB4-492D-AA74-7831D95EF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4D9313-155B-4E87-B5E0-10727DC54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2B859A-2642-4E54-845E-C4FEBCE7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3B619-8CBC-4BF1-9368-52E85C47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C4CC3-E7D5-41CE-AF21-3BF0CB9C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EEEFE-E5F0-48B7-AC4A-38E8F32D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158CA-8214-4185-957D-07C9562A7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E18B0-31A8-486D-B828-D58A923B7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EB4E3-A1BA-42A4-9992-4C0B84D6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93E37-9EC0-48CA-B8C6-2DE70127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51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F9926-FA5A-4D85-8618-600E1439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C315EB-8CE0-46FC-96EC-587AD2FF8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74E2E-1F20-4237-B447-658E056E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9DC475-CF52-428E-A19E-424D7FC3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D829C-3652-484A-832E-4B299C5E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14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B2295-59C9-40C7-877C-4B4B7902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80172B-9D4A-4DD1-B2A0-765FECCC8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BFD61D-D836-4090-A10E-8ED132694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BA7EDD-055D-42A5-B6F4-8AD36032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ADF510-9ACF-4A3A-B415-E30AB35E7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688DED-BF9B-453A-AE11-6D2A562F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48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89189-E960-42D7-9A0B-2A65F3C2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981BC-D069-48FD-A196-1AE89312E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FC5C24-23C9-4B2E-9888-C31D9A696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1187D3-1D92-4D96-AE66-9D47B3605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3F3438-E187-471F-B902-DE5321ED8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44D189-E4A9-4BCE-AC69-CC6715D72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7709D9-BC14-4F7C-A278-001E7968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DF6371-5336-45FF-97DF-361968B5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3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1EDBB-B674-4A7F-AFD3-332428C9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2ED840-CCEA-4508-8118-6705C6C7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1A2048-BFC5-4608-84EB-18C91634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84333F-D9FF-4DEC-B476-22819CB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64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70B580-B5C6-47B7-9C3D-C2367680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63E10B-1A36-4297-AB08-C022AD54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BCB2E4-7CBD-4621-BE46-042FD468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12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2E0C1-E533-4B7A-B3F4-37F48C99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455C5-FEB2-4417-9506-8C2F9353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380E2B-B635-4A7C-AC10-42E0A050D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79931E-88CC-48AF-872E-8E0C82F8A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5148E-8950-4101-94AD-CEEFF546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FBC3D5-ABBB-4330-AC46-1D97275E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2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C9863-D249-47E9-958D-460FEF048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C5BAF1-F528-4939-A179-0C25A93A6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1C096B-F69E-4794-82EA-3B5B04A37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7C0565-427C-4D34-8866-52A59D2E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9131C2-00F4-4855-9EFD-9454B11A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FFC3B-9B2A-4575-8622-75A1BCA9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1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5D262B-E949-4CCC-8217-F75BB388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B00A9-310F-4103-AC1C-C080101AF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3ED1F2-CD06-4201-87FD-CE98D922A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2D860-AECA-4817-810A-8506A9105C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49532-DDA8-49A5-A0D0-BA4D82541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EADD1-9CB7-439E-8ACA-1B0064553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511FE-10AE-44C9-AE41-1E03D0476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31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jpeg"/><Relationship Id="rId25" Type="http://schemas.openxmlformats.org/officeDocument/2006/relationships/image" Target="../media/image58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45.png"/><Relationship Id="rId24" Type="http://schemas.openxmlformats.org/officeDocument/2006/relationships/image" Target="../media/image33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8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g"/><Relationship Id="rId5" Type="http://schemas.openxmlformats.org/officeDocument/2006/relationships/image" Target="../media/image85.jpg"/><Relationship Id="rId4" Type="http://schemas.openxmlformats.org/officeDocument/2006/relationships/image" Target="../media/image9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g"/><Relationship Id="rId11" Type="http://schemas.openxmlformats.org/officeDocument/2006/relationships/image" Target="../media/image101.jpeg"/><Relationship Id="rId5" Type="http://schemas.openxmlformats.org/officeDocument/2006/relationships/image" Target="../media/image95.jpg"/><Relationship Id="rId10" Type="http://schemas.openxmlformats.org/officeDocument/2006/relationships/image" Target="../media/image100.jpe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E8E8E8"/>
            </a:gs>
            <a:gs pos="0">
              <a:srgbClr val="DFDFDF"/>
            </a:gs>
            <a:gs pos="75000">
              <a:srgbClr val="EBEBEB"/>
            </a:gs>
            <a:gs pos="100000">
              <a:srgbClr val="EBEBEB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7F503E2-F541-4C66-BEED-241F9C78D4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173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34518-855A-4BA7-B5E4-A78242E8D0BE}"/>
              </a:ext>
            </a:extLst>
          </p:cNvPr>
          <p:cNvSpPr txBox="1"/>
          <p:nvPr/>
        </p:nvSpPr>
        <p:spPr>
          <a:xfrm>
            <a:off x="11085053" y="6302438"/>
            <a:ext cx="1106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비즈닉스</a:t>
            </a:r>
            <a:endParaRPr lang="ko-KR" altLang="en-US" sz="12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B790B-67C8-4B46-B9B4-4E6BFC2E2DCE}"/>
              </a:ext>
            </a:extLst>
          </p:cNvPr>
          <p:cNvSpPr/>
          <p:nvPr/>
        </p:nvSpPr>
        <p:spPr>
          <a:xfrm>
            <a:off x="-1" y="0"/>
            <a:ext cx="10232571" cy="740229"/>
          </a:xfrm>
          <a:prstGeom prst="rect">
            <a:avLst/>
          </a:prstGeom>
          <a:gradFill flip="none" rotWithShape="1">
            <a:gsLst>
              <a:gs pos="39000">
                <a:srgbClr val="F3F3F3"/>
              </a:gs>
              <a:gs pos="0">
                <a:srgbClr val="F0F0F0"/>
              </a:gs>
              <a:gs pos="75000">
                <a:srgbClr val="F1F1F1"/>
              </a:gs>
              <a:gs pos="100000">
                <a:srgbClr val="EBEB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8D056-9D3C-4FE2-9BBC-2C87645C7885}"/>
              </a:ext>
            </a:extLst>
          </p:cNvPr>
          <p:cNvSpPr txBox="1"/>
          <p:nvPr/>
        </p:nvSpPr>
        <p:spPr>
          <a:xfrm>
            <a:off x="6606273" y="2721114"/>
            <a:ext cx="2818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LENSPICK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1216A-7F9E-42BD-8756-47475AAD44A0}"/>
              </a:ext>
            </a:extLst>
          </p:cNvPr>
          <p:cNvSpPr txBox="1"/>
          <p:nvPr/>
        </p:nvSpPr>
        <p:spPr>
          <a:xfrm>
            <a:off x="6606274" y="3429001"/>
            <a:ext cx="417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기반 컬러렌즈 온</a:t>
            </a:r>
            <a:r>
              <a:rPr lang="en-US" altLang="ko-KR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통합 플랫폼</a:t>
            </a:r>
          </a:p>
        </p:txBody>
      </p:sp>
    </p:spTree>
    <p:extLst>
      <p:ext uri="{BB962C8B-B14F-4D97-AF65-F5344CB8AC3E}">
        <p14:creationId xmlns:p14="http://schemas.microsoft.com/office/powerpoint/2010/main" val="388245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6371626" y="3578261"/>
            <a:ext cx="5367260" cy="3187227"/>
          </a:xfrm>
          <a:prstGeom prst="roundRect">
            <a:avLst>
              <a:gd name="adj" fmla="val 1864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CE428CD-3C60-44E6-8C0F-EC5D28779491}"/>
              </a:ext>
            </a:extLst>
          </p:cNvPr>
          <p:cNvCxnSpPr>
            <a:cxnSpLocks/>
          </p:cNvCxnSpPr>
          <p:nvPr/>
        </p:nvCxnSpPr>
        <p:spPr>
          <a:xfrm>
            <a:off x="646594" y="6808625"/>
            <a:ext cx="5067241" cy="0"/>
          </a:xfrm>
          <a:prstGeom prst="line">
            <a:avLst/>
          </a:prstGeom>
          <a:ln w="254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3D8EE2-051C-4524-A5A5-8110C1ABE9E2}"/>
              </a:ext>
            </a:extLst>
          </p:cNvPr>
          <p:cNvCxnSpPr>
            <a:cxnSpLocks/>
          </p:cNvCxnSpPr>
          <p:nvPr/>
        </p:nvCxnSpPr>
        <p:spPr>
          <a:xfrm>
            <a:off x="6448274" y="6808625"/>
            <a:ext cx="5208877" cy="0"/>
          </a:xfrm>
          <a:prstGeom prst="line">
            <a:avLst/>
          </a:prstGeom>
          <a:ln w="254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FE3B07D5-5521-4E50-ADDF-6DFA5A6063FC}"/>
              </a:ext>
            </a:extLst>
          </p:cNvPr>
          <p:cNvSpPr txBox="1"/>
          <p:nvPr/>
        </p:nvSpPr>
        <p:spPr>
          <a:xfrm>
            <a:off x="9136628" y="4352027"/>
            <a:ext cx="2673809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기반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렌즈 구독 서비스</a:t>
            </a: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B727E99B-E8CF-40C1-B1AE-E5F48DE0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824" y="3935635"/>
            <a:ext cx="2331726" cy="2608720"/>
          </a:xfrm>
          <a:prstGeom prst="rect">
            <a:avLst/>
          </a:prstGeom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9994D97-581A-4230-BA6A-CE4226F8333D}"/>
              </a:ext>
            </a:extLst>
          </p:cNvPr>
          <p:cNvGrpSpPr/>
          <p:nvPr/>
        </p:nvGrpSpPr>
        <p:grpSpPr>
          <a:xfrm>
            <a:off x="511729" y="179440"/>
            <a:ext cx="11168542" cy="430887"/>
            <a:chOff x="511730" y="285692"/>
            <a:chExt cx="11168542" cy="430887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2DD05475-4A34-4DD9-8A89-5212B26F9362}"/>
                </a:ext>
              </a:extLst>
            </p:cNvPr>
            <p:cNvSpPr txBox="1"/>
            <p:nvPr/>
          </p:nvSpPr>
          <p:spPr>
            <a:xfrm>
              <a:off x="738232" y="285692"/>
              <a:ext cx="284918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비즈닉스</a:t>
              </a:r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</a:t>
              </a:r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수익모델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60C5DBA4-9FA2-42D1-A12D-76EDD52E223A}"/>
                </a:ext>
              </a:extLst>
            </p:cNvPr>
            <p:cNvSpPr/>
            <p:nvPr/>
          </p:nvSpPr>
          <p:spPr>
            <a:xfrm>
              <a:off x="511730" y="387883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EFE794D-33E3-4952-9B3A-E919AE966363}"/>
                </a:ext>
              </a:extLst>
            </p:cNvPr>
            <p:cNvCxnSpPr>
              <a:cxnSpLocks/>
              <a:stCxn id="164" idx="3"/>
              <a:endCxn id="167" idx="1"/>
            </p:cNvCxnSpPr>
            <p:nvPr/>
          </p:nvCxnSpPr>
          <p:spPr>
            <a:xfrm>
              <a:off x="3587413" y="501136"/>
              <a:ext cx="7574944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B1EBCE5-8B72-4087-8074-CE5775246E12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09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3F6EF46-5766-44BF-BE4F-59753FF35C94}"/>
              </a:ext>
            </a:extLst>
          </p:cNvPr>
          <p:cNvGrpSpPr/>
          <p:nvPr/>
        </p:nvGrpSpPr>
        <p:grpSpPr>
          <a:xfrm>
            <a:off x="6050982" y="630807"/>
            <a:ext cx="5457604" cy="431994"/>
            <a:chOff x="6057831" y="746741"/>
            <a:chExt cx="5457604" cy="43199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C4F461F-606E-4260-9439-D02646B143AA}"/>
                </a:ext>
              </a:extLst>
            </p:cNvPr>
            <p:cNvGrpSpPr/>
            <p:nvPr/>
          </p:nvGrpSpPr>
          <p:grpSpPr>
            <a:xfrm>
              <a:off x="6445300" y="754939"/>
              <a:ext cx="5070135" cy="423796"/>
              <a:chOff x="421844" y="736851"/>
              <a:chExt cx="3261708" cy="514715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D9AED91E-A04B-4920-9A41-70D4C863017F}"/>
                  </a:ext>
                </a:extLst>
              </p:cNvPr>
              <p:cNvSpPr/>
              <p:nvPr/>
            </p:nvSpPr>
            <p:spPr>
              <a:xfrm>
                <a:off x="423707" y="736851"/>
                <a:ext cx="3259845" cy="51471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C8DABAF6-01A4-437D-A942-22BE5AEA6871}"/>
                  </a:ext>
                </a:extLst>
              </p:cNvPr>
              <p:cNvSpPr/>
              <p:nvPr/>
            </p:nvSpPr>
            <p:spPr>
              <a:xfrm>
                <a:off x="421844" y="736940"/>
                <a:ext cx="3259845" cy="45719"/>
              </a:xfrm>
              <a:prstGeom prst="roundRect">
                <a:avLst>
                  <a:gd name="adj" fmla="val 0"/>
                </a:avLst>
              </a:prstGeom>
              <a:solidFill>
                <a:srgbClr val="FF838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80AFD0A-EAAB-437C-929F-6FA6517FD06D}"/>
                </a:ext>
              </a:extLst>
            </p:cNvPr>
            <p:cNvGrpSpPr/>
            <p:nvPr/>
          </p:nvGrpSpPr>
          <p:grpSpPr>
            <a:xfrm>
              <a:off x="7555637" y="782171"/>
              <a:ext cx="2974399" cy="369332"/>
              <a:chOff x="7442178" y="797560"/>
              <a:chExt cx="2974399" cy="36933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7EA6D5-5DB9-4F5E-92FC-E5583EBACBA8}"/>
                  </a:ext>
                </a:extLst>
              </p:cNvPr>
              <p:cNvSpPr txBox="1"/>
              <p:nvPr/>
            </p:nvSpPr>
            <p:spPr>
              <a:xfrm>
                <a:off x="8698529" y="797560"/>
                <a:ext cx="1718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pc="-15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렌즈 구독 서비스</a:t>
                </a:r>
                <a:endParaRPr lang="en-US" altLang="ko-KR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AEA5F2-A805-4BE9-A084-43DB02012699}"/>
                  </a:ext>
                </a:extLst>
              </p:cNvPr>
              <p:cNvSpPr txBox="1"/>
              <p:nvPr/>
            </p:nvSpPr>
            <p:spPr>
              <a:xfrm>
                <a:off x="7442178" y="797560"/>
                <a:ext cx="103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Step3.</a:t>
                </a:r>
              </a:p>
            </p:txBody>
          </p:sp>
        </p:grpSp>
        <p:sp>
          <p:nvSpPr>
            <p:cNvPr id="171" name="화살표: 갈매기형 수장 170">
              <a:extLst>
                <a:ext uri="{FF2B5EF4-FFF2-40B4-BE49-F238E27FC236}">
                  <a16:creationId xmlns:a16="http://schemas.microsoft.com/office/drawing/2014/main" id="{0B80C9BE-BC3C-4279-881D-4D4A7B719772}"/>
                </a:ext>
              </a:extLst>
            </p:cNvPr>
            <p:cNvSpPr/>
            <p:nvPr/>
          </p:nvSpPr>
          <p:spPr>
            <a:xfrm>
              <a:off x="6057831" y="746741"/>
              <a:ext cx="609020" cy="43088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C53609-7760-44A9-9E41-0B504BC53199}"/>
              </a:ext>
            </a:extLst>
          </p:cNvPr>
          <p:cNvGrpSpPr/>
          <p:nvPr/>
        </p:nvGrpSpPr>
        <p:grpSpPr>
          <a:xfrm>
            <a:off x="37574" y="619413"/>
            <a:ext cx="5831866" cy="448373"/>
            <a:chOff x="278240" y="746741"/>
            <a:chExt cx="5831866" cy="44837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61996E1-C26D-4528-A1F3-3009E58490ED}"/>
                </a:ext>
              </a:extLst>
            </p:cNvPr>
            <p:cNvGrpSpPr/>
            <p:nvPr/>
          </p:nvGrpSpPr>
          <p:grpSpPr>
            <a:xfrm>
              <a:off x="651688" y="754939"/>
              <a:ext cx="5070135" cy="423796"/>
              <a:chOff x="421844" y="736851"/>
              <a:chExt cx="3261708" cy="514715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3E68C00C-54B0-4237-B818-B4D65E08BBF0}"/>
                  </a:ext>
                </a:extLst>
              </p:cNvPr>
              <p:cNvSpPr/>
              <p:nvPr/>
            </p:nvSpPr>
            <p:spPr>
              <a:xfrm>
                <a:off x="423707" y="736851"/>
                <a:ext cx="3259845" cy="51471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5F13C1D2-CB04-4597-B302-FD7341D86E89}"/>
                  </a:ext>
                </a:extLst>
              </p:cNvPr>
              <p:cNvSpPr/>
              <p:nvPr/>
            </p:nvSpPr>
            <p:spPr>
              <a:xfrm>
                <a:off x="421844" y="736940"/>
                <a:ext cx="3259845" cy="45719"/>
              </a:xfrm>
              <a:prstGeom prst="roundRect">
                <a:avLst>
                  <a:gd name="adj" fmla="val 0"/>
                </a:avLst>
              </a:prstGeom>
              <a:solidFill>
                <a:srgbClr val="FF838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A2BC1B-F8ED-499D-BFFB-E61C718861C7}"/>
                </a:ext>
              </a:extLst>
            </p:cNvPr>
            <p:cNvSpPr txBox="1"/>
            <p:nvPr/>
          </p:nvSpPr>
          <p:spPr>
            <a:xfrm>
              <a:off x="2989346" y="797560"/>
              <a:ext cx="1511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해외 </a:t>
              </a:r>
              <a:r>
                <a:rPr lang="en-US" altLang="ko-KR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B2C </a:t>
              </a:r>
              <a:r>
                <a:rPr lang="ko-KR" altLang="en-US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</a:t>
              </a:r>
              <a:endParaRPr lang="en-US" altLang="ko-KR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B37750-252B-4884-A365-6C90E5103EC8}"/>
                </a:ext>
              </a:extLst>
            </p:cNvPr>
            <p:cNvSpPr txBox="1"/>
            <p:nvPr/>
          </p:nvSpPr>
          <p:spPr>
            <a:xfrm>
              <a:off x="1661964" y="797560"/>
              <a:ext cx="1031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Step2.</a:t>
              </a:r>
            </a:p>
          </p:txBody>
        </p:sp>
        <p:sp>
          <p:nvSpPr>
            <p:cNvPr id="170" name="화살표: 갈매기형 수장 169">
              <a:extLst>
                <a:ext uri="{FF2B5EF4-FFF2-40B4-BE49-F238E27FC236}">
                  <a16:creationId xmlns:a16="http://schemas.microsoft.com/office/drawing/2014/main" id="{DDD448BF-C60F-4A67-98EA-AB65F0587074}"/>
                </a:ext>
              </a:extLst>
            </p:cNvPr>
            <p:cNvSpPr/>
            <p:nvPr/>
          </p:nvSpPr>
          <p:spPr>
            <a:xfrm>
              <a:off x="278240" y="746741"/>
              <a:ext cx="609020" cy="43088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2" name="화살표: 갈매기형 수장 171">
              <a:extLst>
                <a:ext uri="{FF2B5EF4-FFF2-40B4-BE49-F238E27FC236}">
                  <a16:creationId xmlns:a16="http://schemas.microsoft.com/office/drawing/2014/main" id="{F0792E3D-6E98-44E1-8524-B17A9A24A118}"/>
                </a:ext>
              </a:extLst>
            </p:cNvPr>
            <p:cNvSpPr/>
            <p:nvPr/>
          </p:nvSpPr>
          <p:spPr>
            <a:xfrm>
              <a:off x="5501086" y="746741"/>
              <a:ext cx="609020" cy="44837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1D86006A-C19B-4878-90BD-0E909CA78CD7}"/>
              </a:ext>
            </a:extLst>
          </p:cNvPr>
          <p:cNvSpPr txBox="1"/>
          <p:nvPr/>
        </p:nvSpPr>
        <p:spPr>
          <a:xfrm>
            <a:off x="6671905" y="2955336"/>
            <a:ext cx="1025922" cy="2454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데이터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9B669AE-872C-4726-88F6-7F54737374E0}"/>
              </a:ext>
            </a:extLst>
          </p:cNvPr>
          <p:cNvSpPr txBox="1"/>
          <p:nvPr/>
        </p:nvSpPr>
        <p:spPr>
          <a:xfrm>
            <a:off x="8005195" y="2958328"/>
            <a:ext cx="1561325" cy="24242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데이터 수집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00F69A3A-5ABE-4C4E-B42F-2C9C4AB258CC}"/>
              </a:ext>
            </a:extLst>
          </p:cNvPr>
          <p:cNvSpPr/>
          <p:nvPr/>
        </p:nvSpPr>
        <p:spPr>
          <a:xfrm>
            <a:off x="858083" y="1111818"/>
            <a:ext cx="4372842" cy="1860659"/>
          </a:xfrm>
          <a:prstGeom prst="roundRect">
            <a:avLst>
              <a:gd name="adj" fmla="val 4572"/>
            </a:avLst>
          </a:prstGeom>
          <a:solidFill>
            <a:schemeClr val="bg1"/>
          </a:solidFill>
          <a:ln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9" name="TextBox 184">
            <a:extLst>
              <a:ext uri="{FF2B5EF4-FFF2-40B4-BE49-F238E27FC236}">
                <a16:creationId xmlns:a16="http://schemas.microsoft.com/office/drawing/2014/main" id="{2DF66A76-D7E7-4462-AA34-5879DAA80268}"/>
              </a:ext>
            </a:extLst>
          </p:cNvPr>
          <p:cNvSpPr txBox="1"/>
          <p:nvPr/>
        </p:nvSpPr>
        <p:spPr>
          <a:xfrm>
            <a:off x="2015376" y="1200756"/>
            <a:ext cx="2058256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렌즈 해외 판매 개인적 검증</a:t>
            </a: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A3FCA14-8C20-41A6-9753-2C38251B113B}"/>
              </a:ext>
            </a:extLst>
          </p:cNvPr>
          <p:cNvCxnSpPr>
            <a:cxnSpLocks/>
          </p:cNvCxnSpPr>
          <p:nvPr/>
        </p:nvCxnSpPr>
        <p:spPr>
          <a:xfrm>
            <a:off x="1059494" y="1472652"/>
            <a:ext cx="397002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4ABC3B5-D357-4DEC-9522-AE62256F5D84}"/>
              </a:ext>
            </a:extLst>
          </p:cNvPr>
          <p:cNvGrpSpPr/>
          <p:nvPr/>
        </p:nvGrpSpPr>
        <p:grpSpPr>
          <a:xfrm>
            <a:off x="943396" y="2657421"/>
            <a:ext cx="4202216" cy="243517"/>
            <a:chOff x="532949" y="2532915"/>
            <a:chExt cx="4202216" cy="243517"/>
          </a:xfrm>
        </p:grpSpPr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D632613B-7619-4C3E-81C2-0C30BEA61387}"/>
                </a:ext>
              </a:extLst>
            </p:cNvPr>
            <p:cNvSpPr/>
            <p:nvPr/>
          </p:nvSpPr>
          <p:spPr>
            <a:xfrm>
              <a:off x="532949" y="2532915"/>
              <a:ext cx="4202216" cy="243517"/>
            </a:xfrm>
            <a:prstGeom prst="roundRect">
              <a:avLst>
                <a:gd name="adj" fmla="val 118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4" name="TextBox 188">
              <a:extLst>
                <a:ext uri="{FF2B5EF4-FFF2-40B4-BE49-F238E27FC236}">
                  <a16:creationId xmlns:a16="http://schemas.microsoft.com/office/drawing/2014/main" id="{369C18BA-766D-4C1D-9DD4-6F65E30F7E1B}"/>
                </a:ext>
              </a:extLst>
            </p:cNvPr>
            <p:cNvSpPr txBox="1"/>
            <p:nvPr/>
          </p:nvSpPr>
          <p:spPr>
            <a:xfrm>
              <a:off x="1665843" y="2584323"/>
              <a:ext cx="193642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200"/>
                </a:spcBef>
              </a:pPr>
              <a:r>
                <a:rPr lang="ko-KR" altLang="en-US" sz="1100" b="1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렌즈 전문점을 운영하면서 해외로 판매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2FE1D7B-C637-4D8E-B2C3-44B4DC8661BB}"/>
              </a:ext>
            </a:extLst>
          </p:cNvPr>
          <p:cNvGrpSpPr/>
          <p:nvPr/>
        </p:nvGrpSpPr>
        <p:grpSpPr>
          <a:xfrm>
            <a:off x="1465409" y="1559804"/>
            <a:ext cx="3030696" cy="1091594"/>
            <a:chOff x="1285736" y="1427641"/>
            <a:chExt cx="3194790" cy="1150699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C89E7175-6076-423F-8102-0B461857B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5736" y="1427641"/>
              <a:ext cx="2015594" cy="1139251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C191DB1B-6E8D-4D06-8CDA-8798CE701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b="36121"/>
            <a:stretch/>
          </p:blipFill>
          <p:spPr>
            <a:xfrm>
              <a:off x="3439906" y="1570995"/>
              <a:ext cx="1040620" cy="100734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953A6B-2562-48BC-92A5-CFB72E579E54}"/>
              </a:ext>
            </a:extLst>
          </p:cNvPr>
          <p:cNvGrpSpPr/>
          <p:nvPr/>
        </p:nvGrpSpPr>
        <p:grpSpPr>
          <a:xfrm>
            <a:off x="858083" y="3017199"/>
            <a:ext cx="4372842" cy="1860659"/>
            <a:chOff x="3909579" y="2498671"/>
            <a:chExt cx="4372842" cy="1860659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7B015D74-97F7-47C6-AA5B-2B5C35A39DBF}"/>
                </a:ext>
              </a:extLst>
            </p:cNvPr>
            <p:cNvGrpSpPr/>
            <p:nvPr/>
          </p:nvGrpSpPr>
          <p:grpSpPr>
            <a:xfrm>
              <a:off x="3909579" y="2498671"/>
              <a:ext cx="4372842" cy="1860659"/>
              <a:chOff x="447636" y="1025416"/>
              <a:chExt cx="4372842" cy="1860659"/>
            </a:xfrm>
          </p:grpSpPr>
          <p:sp>
            <p:nvSpPr>
              <p:cNvPr id="175" name="사각형: 둥근 모서리 174">
                <a:extLst>
                  <a:ext uri="{FF2B5EF4-FFF2-40B4-BE49-F238E27FC236}">
                    <a16:creationId xmlns:a16="http://schemas.microsoft.com/office/drawing/2014/main" id="{B132317D-A103-4BA3-AD43-819E26D21BB6}"/>
                  </a:ext>
                </a:extLst>
              </p:cNvPr>
              <p:cNvSpPr/>
              <p:nvPr/>
            </p:nvSpPr>
            <p:spPr>
              <a:xfrm>
                <a:off x="447636" y="1025416"/>
                <a:ext cx="4372842" cy="1860659"/>
              </a:xfrm>
              <a:prstGeom prst="roundRect">
                <a:avLst>
                  <a:gd name="adj" fmla="val 457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6" name="TextBox 198">
                <a:extLst>
                  <a:ext uri="{FF2B5EF4-FFF2-40B4-BE49-F238E27FC236}">
                    <a16:creationId xmlns:a16="http://schemas.microsoft.com/office/drawing/2014/main" id="{154636A4-C382-43A1-8BCB-1BE9EC342CE6}"/>
                  </a:ext>
                </a:extLst>
              </p:cNvPr>
              <p:cNvSpPr txBox="1"/>
              <p:nvPr/>
            </p:nvSpPr>
            <p:spPr>
              <a:xfrm>
                <a:off x="1883851" y="1114354"/>
                <a:ext cx="15004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200"/>
                  </a:spcBef>
                </a:pPr>
                <a:r>
                  <a:rPr lang="ko-KR" altLang="en-US" sz="1600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위탁 판매 제품 확보</a:t>
                </a:r>
              </a:p>
            </p:txBody>
          </p: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9B705F3A-7527-4602-A992-BA0ED2889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047" y="1411417"/>
                <a:ext cx="3970020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20CDA3DF-D4BD-4C8A-999C-A35ACDD8E521}"/>
                  </a:ext>
                </a:extLst>
              </p:cNvPr>
              <p:cNvGrpSpPr/>
              <p:nvPr/>
            </p:nvGrpSpPr>
            <p:grpSpPr>
              <a:xfrm>
                <a:off x="532949" y="2571019"/>
                <a:ext cx="4202216" cy="243517"/>
                <a:chOff x="532949" y="2532915"/>
                <a:chExt cx="4202216" cy="243517"/>
              </a:xfrm>
            </p:grpSpPr>
            <p:sp>
              <p:nvSpPr>
                <p:cNvPr id="179" name="사각형: 둥근 모서리 178">
                  <a:extLst>
                    <a:ext uri="{FF2B5EF4-FFF2-40B4-BE49-F238E27FC236}">
                      <a16:creationId xmlns:a16="http://schemas.microsoft.com/office/drawing/2014/main" id="{AF48AC36-8FC1-4490-B375-F1D6B13F0E6F}"/>
                    </a:ext>
                  </a:extLst>
                </p:cNvPr>
                <p:cNvSpPr/>
                <p:nvPr/>
              </p:nvSpPr>
              <p:spPr>
                <a:xfrm>
                  <a:off x="532949" y="2532915"/>
                  <a:ext cx="4202216" cy="243517"/>
                </a:xfrm>
                <a:prstGeom prst="roundRect">
                  <a:avLst>
                    <a:gd name="adj" fmla="val 11843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80" name="TextBox 210">
                  <a:extLst>
                    <a:ext uri="{FF2B5EF4-FFF2-40B4-BE49-F238E27FC236}">
                      <a16:creationId xmlns:a16="http://schemas.microsoft.com/office/drawing/2014/main" id="{D50E6862-0A7F-48E1-8FD8-96236361FD0C}"/>
                    </a:ext>
                  </a:extLst>
                </p:cNvPr>
                <p:cNvSpPr txBox="1"/>
                <p:nvPr/>
              </p:nvSpPr>
              <p:spPr>
                <a:xfrm>
                  <a:off x="1935147" y="2584323"/>
                  <a:ext cx="139781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ts val="200"/>
                    </a:spcBef>
                  </a:pPr>
                  <a:r>
                    <a:rPr lang="en-US" altLang="ko-KR" sz="1100" b="1" spc="-1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40</a:t>
                  </a:r>
                  <a:r>
                    <a:rPr lang="ko-KR" altLang="en-US" sz="1100" b="1" spc="-1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여종 제품 업무협약 완료</a:t>
                  </a:r>
                  <a:r>
                    <a:rPr lang="en-US" altLang="ko-KR" sz="1100" b="1" spc="-1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!</a:t>
                  </a:r>
                </a:p>
              </p:txBody>
            </p:sp>
          </p:grpSp>
        </p:grpSp>
        <p:pic>
          <p:nvPicPr>
            <p:cNvPr id="160" name="Picture 10" descr="LENSWEEK(렌즈위크)">
              <a:extLst>
                <a:ext uri="{FF2B5EF4-FFF2-40B4-BE49-F238E27FC236}">
                  <a16:creationId xmlns:a16="http://schemas.microsoft.com/office/drawing/2014/main" id="{A454278F-3F75-4E5D-8801-7E550A2FD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798" y="3187851"/>
              <a:ext cx="1122405" cy="16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6DC97EFC-22CD-4472-926E-4F776DF7AF42}"/>
                </a:ext>
              </a:extLst>
            </p:cNvPr>
            <p:cNvGrpSpPr/>
            <p:nvPr/>
          </p:nvGrpSpPr>
          <p:grpSpPr>
            <a:xfrm>
              <a:off x="4319264" y="2979692"/>
              <a:ext cx="3553473" cy="518629"/>
              <a:chOff x="758112" y="3553898"/>
              <a:chExt cx="3553473" cy="518629"/>
            </a:xfrm>
          </p:grpSpPr>
          <p:pic>
            <p:nvPicPr>
              <p:cNvPr id="173" name="Picture 12" descr="저스트올펀 수원점 대부">
                <a:extLst>
                  <a:ext uri="{FF2B5EF4-FFF2-40B4-BE49-F238E27FC236}">
                    <a16:creationId xmlns:a16="http://schemas.microsoft.com/office/drawing/2014/main" id="{316A57CF-3A49-443C-966E-9F824E2238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7" t="14470" r="4407" b="14470"/>
              <a:stretch/>
            </p:blipFill>
            <p:spPr bwMode="auto">
              <a:xfrm>
                <a:off x="758112" y="3553898"/>
                <a:ext cx="665523" cy="518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4" descr="LENSPUB">
                <a:extLst>
                  <a:ext uri="{FF2B5EF4-FFF2-40B4-BE49-F238E27FC236}">
                    <a16:creationId xmlns:a16="http://schemas.microsoft.com/office/drawing/2014/main" id="{1BF50937-DD64-4086-9609-3B32EF8E99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71" t="21728" r="13871" b="21728"/>
              <a:stretch/>
            </p:blipFill>
            <p:spPr bwMode="auto">
              <a:xfrm>
                <a:off x="3704805" y="3584496"/>
                <a:ext cx="606780" cy="474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4EDDD0C0-4916-4403-B47A-191D21C07330}"/>
                </a:ext>
              </a:extLst>
            </p:cNvPr>
            <p:cNvGrpSpPr/>
            <p:nvPr/>
          </p:nvGrpSpPr>
          <p:grpSpPr>
            <a:xfrm>
              <a:off x="4644399" y="3549776"/>
              <a:ext cx="2903202" cy="355724"/>
              <a:chOff x="1464882" y="4123982"/>
              <a:chExt cx="2903202" cy="355724"/>
            </a:xfrm>
          </p:grpSpPr>
          <p:pic>
            <p:nvPicPr>
              <p:cNvPr id="168" name="Picture 6" descr="프레쉬콘 (FreshKon) 추천 제품 Top 10 | 글로우픽">
                <a:extLst>
                  <a:ext uri="{FF2B5EF4-FFF2-40B4-BE49-F238E27FC236}">
                    <a16:creationId xmlns:a16="http://schemas.microsoft.com/office/drawing/2014/main" id="{33412F7B-706F-4966-B54F-9E058D2A0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05" t="23629" r="13105" b="23629"/>
              <a:stretch/>
            </p:blipFill>
            <p:spPr bwMode="auto">
              <a:xfrm>
                <a:off x="1464882" y="4123982"/>
                <a:ext cx="995377" cy="3557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8" descr="옵틱라이프, 온라인 안경, 선글라스 고객을 위한 안경원">
                <a:extLst>
                  <a:ext uri="{FF2B5EF4-FFF2-40B4-BE49-F238E27FC236}">
                    <a16:creationId xmlns:a16="http://schemas.microsoft.com/office/drawing/2014/main" id="{980CE392-1DEB-4156-AD17-D2123623C8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3467" y="4192764"/>
                <a:ext cx="1524617" cy="218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0DCC24C-ADB6-4D4F-B3F2-FECD08F36E5A}"/>
              </a:ext>
            </a:extLst>
          </p:cNvPr>
          <p:cNvGrpSpPr/>
          <p:nvPr/>
        </p:nvGrpSpPr>
        <p:grpSpPr>
          <a:xfrm>
            <a:off x="859854" y="4904836"/>
            <a:ext cx="4372842" cy="1860659"/>
            <a:chOff x="3909579" y="2498671"/>
            <a:chExt cx="4372842" cy="1860659"/>
          </a:xfrm>
        </p:grpSpPr>
        <p:sp>
          <p:nvSpPr>
            <p:cNvPr id="181" name="사각형: 둥근 모서리 180">
              <a:extLst>
                <a:ext uri="{FF2B5EF4-FFF2-40B4-BE49-F238E27FC236}">
                  <a16:creationId xmlns:a16="http://schemas.microsoft.com/office/drawing/2014/main" id="{306D3264-A00C-43E0-8AEB-80DBEC60663E}"/>
                </a:ext>
              </a:extLst>
            </p:cNvPr>
            <p:cNvSpPr/>
            <p:nvPr/>
          </p:nvSpPr>
          <p:spPr>
            <a:xfrm>
              <a:off x="3909579" y="2498671"/>
              <a:ext cx="4372842" cy="1860659"/>
            </a:xfrm>
            <a:prstGeom prst="roundRect">
              <a:avLst>
                <a:gd name="adj" fmla="val 4572"/>
              </a:avLst>
            </a:prstGeom>
            <a:solidFill>
              <a:schemeClr val="bg1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2" name="TextBox 218">
              <a:extLst>
                <a:ext uri="{FF2B5EF4-FFF2-40B4-BE49-F238E27FC236}">
                  <a16:creationId xmlns:a16="http://schemas.microsoft.com/office/drawing/2014/main" id="{8838B2E6-DD8A-43DA-9136-7796E6ABE689}"/>
                </a:ext>
              </a:extLst>
            </p:cNvPr>
            <p:cNvSpPr txBox="1"/>
            <p:nvPr/>
          </p:nvSpPr>
          <p:spPr>
            <a:xfrm>
              <a:off x="5259232" y="2587609"/>
              <a:ext cx="167353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200"/>
                </a:spcBef>
              </a:pPr>
              <a:r>
                <a:rPr lang="ko-KR" altLang="en-US" sz="16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렌즈 판매 데이터 확보</a:t>
              </a:r>
            </a:p>
          </p:txBody>
        </p: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6E234BE0-5DB7-4D42-A49D-F65C65974B96}"/>
                </a:ext>
              </a:extLst>
            </p:cNvPr>
            <p:cNvCxnSpPr>
              <a:cxnSpLocks/>
            </p:cNvCxnSpPr>
            <p:nvPr/>
          </p:nvCxnSpPr>
          <p:spPr>
            <a:xfrm>
              <a:off x="4110990" y="2884672"/>
              <a:ext cx="397002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32DD1496-1505-42D6-893C-09A11CD9B950}"/>
                </a:ext>
              </a:extLst>
            </p:cNvPr>
            <p:cNvGrpSpPr/>
            <p:nvPr/>
          </p:nvGrpSpPr>
          <p:grpSpPr>
            <a:xfrm>
              <a:off x="3994892" y="4044274"/>
              <a:ext cx="4202216" cy="243517"/>
              <a:chOff x="532949" y="6665941"/>
              <a:chExt cx="4202216" cy="243517"/>
            </a:xfrm>
          </p:grpSpPr>
          <p:sp>
            <p:nvSpPr>
              <p:cNvPr id="226" name="사각형: 둥근 모서리 225">
                <a:extLst>
                  <a:ext uri="{FF2B5EF4-FFF2-40B4-BE49-F238E27FC236}">
                    <a16:creationId xmlns:a16="http://schemas.microsoft.com/office/drawing/2014/main" id="{652831EE-3556-467F-99B1-70A520F508D0}"/>
                  </a:ext>
                </a:extLst>
              </p:cNvPr>
              <p:cNvSpPr/>
              <p:nvPr/>
            </p:nvSpPr>
            <p:spPr>
              <a:xfrm>
                <a:off x="532949" y="6665941"/>
                <a:ext cx="4202216" cy="243517"/>
              </a:xfrm>
              <a:prstGeom prst="roundRect">
                <a:avLst>
                  <a:gd name="adj" fmla="val 1184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8F4A7513-39D2-428B-A257-63174327F837}"/>
                  </a:ext>
                </a:extLst>
              </p:cNvPr>
              <p:cNvGrpSpPr/>
              <p:nvPr/>
            </p:nvGrpSpPr>
            <p:grpSpPr>
              <a:xfrm>
                <a:off x="896557" y="6717348"/>
                <a:ext cx="3223328" cy="169278"/>
                <a:chOff x="649047" y="6717348"/>
                <a:chExt cx="3223328" cy="169278"/>
              </a:xfrm>
            </p:grpSpPr>
            <p:sp>
              <p:nvSpPr>
                <p:cNvPr id="228" name="TextBox 222">
                  <a:extLst>
                    <a:ext uri="{FF2B5EF4-FFF2-40B4-BE49-F238E27FC236}">
                      <a16:creationId xmlns:a16="http://schemas.microsoft.com/office/drawing/2014/main" id="{23710B1B-D302-4CC7-BD6C-4DC5ED3E3514}"/>
                    </a:ext>
                  </a:extLst>
                </p:cNvPr>
                <p:cNvSpPr txBox="1"/>
                <p:nvPr/>
              </p:nvSpPr>
              <p:spPr>
                <a:xfrm>
                  <a:off x="649047" y="6717349"/>
                  <a:ext cx="34624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200"/>
                    </a:spcBef>
                  </a:pPr>
                  <a:r>
                    <a:rPr lang="ko-KR" altLang="en-US" sz="1100" b="1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국가별</a:t>
                  </a:r>
                </a:p>
              </p:txBody>
            </p:sp>
            <p:sp>
              <p:nvSpPr>
                <p:cNvPr id="229" name="TextBox 223">
                  <a:extLst>
                    <a:ext uri="{FF2B5EF4-FFF2-40B4-BE49-F238E27FC236}">
                      <a16:creationId xmlns:a16="http://schemas.microsoft.com/office/drawing/2014/main" id="{E2F77447-E359-4A66-8018-96196824C929}"/>
                    </a:ext>
                  </a:extLst>
                </p:cNvPr>
                <p:cNvSpPr txBox="1"/>
                <p:nvPr/>
              </p:nvSpPr>
              <p:spPr>
                <a:xfrm>
                  <a:off x="1144064" y="6717348"/>
                  <a:ext cx="272831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200"/>
                    </a:spcBef>
                  </a:pPr>
                  <a:r>
                    <a:rPr lang="ko-KR" altLang="en-US" sz="1100" b="1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판매량</a:t>
                  </a:r>
                  <a:r>
                    <a:rPr lang="en-US" altLang="ko-KR" sz="1100" b="1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</a:t>
                  </a:r>
                  <a:r>
                    <a:rPr lang="ko-KR" altLang="en-US" sz="1100" b="1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판매가격</a:t>
                  </a:r>
                  <a:r>
                    <a:rPr lang="en-US" altLang="ko-KR" sz="1100" b="1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</a:t>
                  </a:r>
                  <a:r>
                    <a:rPr lang="ko-KR" altLang="en-US" sz="1100" b="1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선호  렌즈 디자인</a:t>
                  </a:r>
                  <a:r>
                    <a:rPr lang="en-US" altLang="ko-KR" sz="1100" b="1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</a:t>
                  </a:r>
                  <a:r>
                    <a:rPr lang="ko-KR" altLang="en-US" sz="1100" b="1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착용감</a:t>
                  </a:r>
                  <a:r>
                    <a:rPr lang="en-US" altLang="ko-KR" sz="1100" b="1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</a:t>
                  </a:r>
                  <a:r>
                    <a:rPr lang="ko-KR" altLang="en-US" sz="1100" b="1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선호  제품</a:t>
                  </a:r>
                </a:p>
              </p:txBody>
            </p:sp>
          </p:grpSp>
        </p:grpSp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25183855-24C7-4C38-BA8D-8A9432F69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7432" y="3183544"/>
              <a:ext cx="3171104" cy="895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844643D9-D79B-48B6-A2F2-5BA9AEB8DAA5}"/>
                </a:ext>
              </a:extLst>
            </p:cNvPr>
            <p:cNvGrpSpPr/>
            <p:nvPr/>
          </p:nvGrpSpPr>
          <p:grpSpPr>
            <a:xfrm>
              <a:off x="5150523" y="3061811"/>
              <a:ext cx="208151" cy="226677"/>
              <a:chOff x="-1401063" y="7654846"/>
              <a:chExt cx="914400" cy="995782"/>
            </a:xfrm>
          </p:grpSpPr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65ABC9B9-FE85-47E6-80F4-E6970C89F829}"/>
                  </a:ext>
                </a:extLst>
              </p:cNvPr>
              <p:cNvSpPr/>
              <p:nvPr/>
            </p:nvSpPr>
            <p:spPr>
              <a:xfrm flipV="1">
                <a:off x="-1401063" y="7654846"/>
                <a:ext cx="914400" cy="995782"/>
              </a:xfrm>
              <a:custGeom>
                <a:avLst/>
                <a:gdLst>
                  <a:gd name="connsiteX0" fmla="*/ 457200 w 914400"/>
                  <a:gd name="connsiteY0" fmla="*/ 995782 h 995782"/>
                  <a:gd name="connsiteX1" fmla="*/ 914400 w 914400"/>
                  <a:gd name="connsiteY1" fmla="*/ 538582 h 995782"/>
                  <a:gd name="connsiteX2" fmla="*/ 635163 w 914400"/>
                  <a:gd name="connsiteY2" fmla="*/ 117311 h 995782"/>
                  <a:gd name="connsiteX3" fmla="*/ 567815 w 914400"/>
                  <a:gd name="connsiteY3" fmla="*/ 96405 h 995782"/>
                  <a:gd name="connsiteX4" fmla="*/ 457201 w 914400"/>
                  <a:gd name="connsiteY4" fmla="*/ 0 h 995782"/>
                  <a:gd name="connsiteX5" fmla="*/ 346587 w 914400"/>
                  <a:gd name="connsiteY5" fmla="*/ 96404 h 995782"/>
                  <a:gd name="connsiteX6" fmla="*/ 279237 w 914400"/>
                  <a:gd name="connsiteY6" fmla="*/ 117311 h 995782"/>
                  <a:gd name="connsiteX7" fmla="*/ 0 w 914400"/>
                  <a:gd name="connsiteY7" fmla="*/ 538582 h 995782"/>
                  <a:gd name="connsiteX8" fmla="*/ 457200 w 914400"/>
                  <a:gd name="connsiteY8" fmla="*/ 995782 h 99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995782">
                    <a:moveTo>
                      <a:pt x="457200" y="995782"/>
                    </a:moveTo>
                    <a:cubicBezTo>
                      <a:pt x="709705" y="995782"/>
                      <a:pt x="914400" y="791087"/>
                      <a:pt x="914400" y="538582"/>
                    </a:cubicBezTo>
                    <a:cubicBezTo>
                      <a:pt x="914400" y="349203"/>
                      <a:pt x="799259" y="186718"/>
                      <a:pt x="635163" y="117311"/>
                    </a:cubicBezTo>
                    <a:lnTo>
                      <a:pt x="567815" y="96405"/>
                    </a:lnTo>
                    <a:lnTo>
                      <a:pt x="457201" y="0"/>
                    </a:lnTo>
                    <a:lnTo>
                      <a:pt x="346587" y="96404"/>
                    </a:lnTo>
                    <a:lnTo>
                      <a:pt x="279237" y="117311"/>
                    </a:lnTo>
                    <a:cubicBezTo>
                      <a:pt x="115141" y="186718"/>
                      <a:pt x="0" y="349203"/>
                      <a:pt x="0" y="538582"/>
                    </a:cubicBezTo>
                    <a:cubicBezTo>
                      <a:pt x="0" y="791087"/>
                      <a:pt x="204695" y="995782"/>
                      <a:pt x="457200" y="995782"/>
                    </a:cubicBezTo>
                    <a:close/>
                  </a:path>
                </a:pathLst>
              </a:custGeom>
              <a:solidFill>
                <a:srgbClr val="0B4A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3A854A1E-3CF5-4D82-8C58-2764465C614C}"/>
                  </a:ext>
                </a:extLst>
              </p:cNvPr>
              <p:cNvSpPr/>
              <p:nvPr/>
            </p:nvSpPr>
            <p:spPr>
              <a:xfrm>
                <a:off x="-1328048" y="7727861"/>
                <a:ext cx="768372" cy="768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25" name="그림 224" descr="프랑스의 국기 스위스의 국기 크로아티아, 프랑스의 국기, 푸른, 깃발, 프랑스 png | PNGWing">
                <a:extLst>
                  <a:ext uri="{FF2B5EF4-FFF2-40B4-BE49-F238E27FC236}">
                    <a16:creationId xmlns:a16="http://schemas.microsoft.com/office/drawing/2014/main" id="{0312B928-508D-4E81-B3D2-7BA4B272A059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1" t="1531" r="7851" b="1531"/>
              <a:stretch>
                <a:fillRect/>
              </a:stretch>
            </p:blipFill>
            <p:spPr bwMode="auto">
              <a:xfrm>
                <a:off x="-1239121" y="7816788"/>
                <a:ext cx="590519" cy="590519"/>
              </a:xfrm>
              <a:custGeom>
                <a:avLst/>
                <a:gdLst>
                  <a:gd name="connsiteX0" fmla="*/ 3664083 w 7328166"/>
                  <a:gd name="connsiteY0" fmla="*/ 0 h 7328166"/>
                  <a:gd name="connsiteX1" fmla="*/ 7328166 w 7328166"/>
                  <a:gd name="connsiteY1" fmla="*/ 3664083 h 7328166"/>
                  <a:gd name="connsiteX2" fmla="*/ 3664083 w 7328166"/>
                  <a:gd name="connsiteY2" fmla="*/ 7328166 h 7328166"/>
                  <a:gd name="connsiteX3" fmla="*/ 0 w 7328166"/>
                  <a:gd name="connsiteY3" fmla="*/ 3664083 h 7328166"/>
                  <a:gd name="connsiteX4" fmla="*/ 3664083 w 7328166"/>
                  <a:gd name="connsiteY4" fmla="*/ 0 h 7328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28166" h="7328166">
                    <a:moveTo>
                      <a:pt x="3664083" y="0"/>
                    </a:moveTo>
                    <a:cubicBezTo>
                      <a:pt x="5687700" y="0"/>
                      <a:pt x="7328166" y="1640466"/>
                      <a:pt x="7328166" y="3664083"/>
                    </a:cubicBezTo>
                    <a:cubicBezTo>
                      <a:pt x="7328166" y="5687700"/>
                      <a:pt x="5687700" y="7328166"/>
                      <a:pt x="3664083" y="7328166"/>
                    </a:cubicBezTo>
                    <a:cubicBezTo>
                      <a:pt x="1640466" y="7328166"/>
                      <a:pt x="0" y="5687700"/>
                      <a:pt x="0" y="3664083"/>
                    </a:cubicBezTo>
                    <a:cubicBezTo>
                      <a:pt x="0" y="1640466"/>
                      <a:pt x="1640466" y="0"/>
                      <a:pt x="3664083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6B577CD5-FEEE-48FE-A061-028DBD229042}"/>
                </a:ext>
              </a:extLst>
            </p:cNvPr>
            <p:cNvGrpSpPr/>
            <p:nvPr/>
          </p:nvGrpSpPr>
          <p:grpSpPr>
            <a:xfrm>
              <a:off x="4844076" y="3061811"/>
              <a:ext cx="208151" cy="226677"/>
              <a:chOff x="-1301128" y="5113461"/>
              <a:chExt cx="914400" cy="995782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3DB38D18-D77C-436C-AA90-C3B015A4C438}"/>
                  </a:ext>
                </a:extLst>
              </p:cNvPr>
              <p:cNvSpPr/>
              <p:nvPr/>
            </p:nvSpPr>
            <p:spPr>
              <a:xfrm flipV="1">
                <a:off x="-1301128" y="5113461"/>
                <a:ext cx="914400" cy="995782"/>
              </a:xfrm>
              <a:custGeom>
                <a:avLst/>
                <a:gdLst>
                  <a:gd name="connsiteX0" fmla="*/ 457200 w 914400"/>
                  <a:gd name="connsiteY0" fmla="*/ 995782 h 995782"/>
                  <a:gd name="connsiteX1" fmla="*/ 914400 w 914400"/>
                  <a:gd name="connsiteY1" fmla="*/ 538582 h 995782"/>
                  <a:gd name="connsiteX2" fmla="*/ 635163 w 914400"/>
                  <a:gd name="connsiteY2" fmla="*/ 117311 h 995782"/>
                  <a:gd name="connsiteX3" fmla="*/ 567815 w 914400"/>
                  <a:gd name="connsiteY3" fmla="*/ 96405 h 995782"/>
                  <a:gd name="connsiteX4" fmla="*/ 457201 w 914400"/>
                  <a:gd name="connsiteY4" fmla="*/ 0 h 995782"/>
                  <a:gd name="connsiteX5" fmla="*/ 346587 w 914400"/>
                  <a:gd name="connsiteY5" fmla="*/ 96404 h 995782"/>
                  <a:gd name="connsiteX6" fmla="*/ 279237 w 914400"/>
                  <a:gd name="connsiteY6" fmla="*/ 117311 h 995782"/>
                  <a:gd name="connsiteX7" fmla="*/ 0 w 914400"/>
                  <a:gd name="connsiteY7" fmla="*/ 538582 h 995782"/>
                  <a:gd name="connsiteX8" fmla="*/ 457200 w 914400"/>
                  <a:gd name="connsiteY8" fmla="*/ 995782 h 99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995782">
                    <a:moveTo>
                      <a:pt x="457200" y="995782"/>
                    </a:moveTo>
                    <a:cubicBezTo>
                      <a:pt x="709705" y="995782"/>
                      <a:pt x="914400" y="791087"/>
                      <a:pt x="914400" y="538582"/>
                    </a:cubicBezTo>
                    <a:cubicBezTo>
                      <a:pt x="914400" y="349203"/>
                      <a:pt x="799259" y="186718"/>
                      <a:pt x="635163" y="117311"/>
                    </a:cubicBezTo>
                    <a:lnTo>
                      <a:pt x="567815" y="96405"/>
                    </a:lnTo>
                    <a:lnTo>
                      <a:pt x="457201" y="0"/>
                    </a:lnTo>
                    <a:lnTo>
                      <a:pt x="346587" y="96404"/>
                    </a:lnTo>
                    <a:lnTo>
                      <a:pt x="279237" y="117311"/>
                    </a:lnTo>
                    <a:cubicBezTo>
                      <a:pt x="115141" y="186718"/>
                      <a:pt x="0" y="349203"/>
                      <a:pt x="0" y="538582"/>
                    </a:cubicBezTo>
                    <a:cubicBezTo>
                      <a:pt x="0" y="791087"/>
                      <a:pt x="204695" y="995782"/>
                      <a:pt x="457200" y="995782"/>
                    </a:cubicBezTo>
                    <a:close/>
                  </a:path>
                </a:pathLst>
              </a:custGeom>
              <a:solidFill>
                <a:srgbClr val="0B4A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21" name="타원 220">
                <a:extLst>
                  <a:ext uri="{FF2B5EF4-FFF2-40B4-BE49-F238E27FC236}">
                    <a16:creationId xmlns:a16="http://schemas.microsoft.com/office/drawing/2014/main" id="{AEF98BE1-4695-406D-9D40-AE309BB76EF8}"/>
                  </a:ext>
                </a:extLst>
              </p:cNvPr>
              <p:cNvSpPr/>
              <p:nvPr/>
            </p:nvSpPr>
            <p:spPr>
              <a:xfrm>
                <a:off x="-1228113" y="5186476"/>
                <a:ext cx="768372" cy="768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22" name="그림 221">
                <a:extLst>
                  <a:ext uri="{FF2B5EF4-FFF2-40B4-BE49-F238E27FC236}">
                    <a16:creationId xmlns:a16="http://schemas.microsoft.com/office/drawing/2014/main" id="{E5C0CDBB-73EC-48A4-B090-122C6B94C29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4"/>
              <a:srcRect l="24049" t="7727" r="24049" b="21327"/>
              <a:stretch>
                <a:fillRect/>
              </a:stretch>
            </p:blipFill>
            <p:spPr>
              <a:xfrm>
                <a:off x="-1139186" y="5275403"/>
                <a:ext cx="590519" cy="590519"/>
              </a:xfrm>
              <a:custGeom>
                <a:avLst/>
                <a:gdLst>
                  <a:gd name="connsiteX0" fmla="*/ 2275092 w 4550184"/>
                  <a:gd name="connsiteY0" fmla="*/ 0 h 4550184"/>
                  <a:gd name="connsiteX1" fmla="*/ 4550184 w 4550184"/>
                  <a:gd name="connsiteY1" fmla="*/ 2275092 h 4550184"/>
                  <a:gd name="connsiteX2" fmla="*/ 2275092 w 4550184"/>
                  <a:gd name="connsiteY2" fmla="*/ 4550184 h 4550184"/>
                  <a:gd name="connsiteX3" fmla="*/ 0 w 4550184"/>
                  <a:gd name="connsiteY3" fmla="*/ 2275092 h 4550184"/>
                  <a:gd name="connsiteX4" fmla="*/ 2275092 w 4550184"/>
                  <a:gd name="connsiteY4" fmla="*/ 0 h 4550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0184" h="4550184">
                    <a:moveTo>
                      <a:pt x="2275092" y="0"/>
                    </a:moveTo>
                    <a:cubicBezTo>
                      <a:pt x="3531591" y="0"/>
                      <a:pt x="4550184" y="1018593"/>
                      <a:pt x="4550184" y="2275092"/>
                    </a:cubicBezTo>
                    <a:cubicBezTo>
                      <a:pt x="4550184" y="3531591"/>
                      <a:pt x="3531591" y="4550184"/>
                      <a:pt x="2275092" y="4550184"/>
                    </a:cubicBezTo>
                    <a:cubicBezTo>
                      <a:pt x="1018593" y="4550184"/>
                      <a:pt x="0" y="3531591"/>
                      <a:pt x="0" y="2275092"/>
                    </a:cubicBezTo>
                    <a:cubicBezTo>
                      <a:pt x="0" y="1018593"/>
                      <a:pt x="1018593" y="0"/>
                      <a:pt x="2275092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6888B708-D7EC-4FA2-98A1-7DD6DFEE7AC9}"/>
                </a:ext>
              </a:extLst>
            </p:cNvPr>
            <p:cNvGrpSpPr/>
            <p:nvPr/>
          </p:nvGrpSpPr>
          <p:grpSpPr>
            <a:xfrm>
              <a:off x="6704778" y="3081552"/>
              <a:ext cx="208151" cy="226677"/>
              <a:chOff x="3865569" y="8225848"/>
              <a:chExt cx="914400" cy="995782"/>
            </a:xfrm>
          </p:grpSpPr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3E75BF59-1E02-43B4-BA90-9F6165916B3A}"/>
                  </a:ext>
                </a:extLst>
              </p:cNvPr>
              <p:cNvSpPr/>
              <p:nvPr/>
            </p:nvSpPr>
            <p:spPr>
              <a:xfrm flipV="1">
                <a:off x="3865569" y="8225848"/>
                <a:ext cx="914400" cy="995782"/>
              </a:xfrm>
              <a:custGeom>
                <a:avLst/>
                <a:gdLst>
                  <a:gd name="connsiteX0" fmla="*/ 457200 w 914400"/>
                  <a:gd name="connsiteY0" fmla="*/ 995782 h 995782"/>
                  <a:gd name="connsiteX1" fmla="*/ 914400 w 914400"/>
                  <a:gd name="connsiteY1" fmla="*/ 538582 h 995782"/>
                  <a:gd name="connsiteX2" fmla="*/ 635163 w 914400"/>
                  <a:gd name="connsiteY2" fmla="*/ 117311 h 995782"/>
                  <a:gd name="connsiteX3" fmla="*/ 567815 w 914400"/>
                  <a:gd name="connsiteY3" fmla="*/ 96405 h 995782"/>
                  <a:gd name="connsiteX4" fmla="*/ 457201 w 914400"/>
                  <a:gd name="connsiteY4" fmla="*/ 0 h 995782"/>
                  <a:gd name="connsiteX5" fmla="*/ 346587 w 914400"/>
                  <a:gd name="connsiteY5" fmla="*/ 96404 h 995782"/>
                  <a:gd name="connsiteX6" fmla="*/ 279237 w 914400"/>
                  <a:gd name="connsiteY6" fmla="*/ 117311 h 995782"/>
                  <a:gd name="connsiteX7" fmla="*/ 0 w 914400"/>
                  <a:gd name="connsiteY7" fmla="*/ 538582 h 995782"/>
                  <a:gd name="connsiteX8" fmla="*/ 457200 w 914400"/>
                  <a:gd name="connsiteY8" fmla="*/ 995782 h 99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995782">
                    <a:moveTo>
                      <a:pt x="457200" y="995782"/>
                    </a:moveTo>
                    <a:cubicBezTo>
                      <a:pt x="709705" y="995782"/>
                      <a:pt x="914400" y="791087"/>
                      <a:pt x="914400" y="538582"/>
                    </a:cubicBezTo>
                    <a:cubicBezTo>
                      <a:pt x="914400" y="349203"/>
                      <a:pt x="799259" y="186718"/>
                      <a:pt x="635163" y="117311"/>
                    </a:cubicBezTo>
                    <a:lnTo>
                      <a:pt x="567815" y="96405"/>
                    </a:lnTo>
                    <a:lnTo>
                      <a:pt x="457201" y="0"/>
                    </a:lnTo>
                    <a:lnTo>
                      <a:pt x="346587" y="96404"/>
                    </a:lnTo>
                    <a:lnTo>
                      <a:pt x="279237" y="117311"/>
                    </a:lnTo>
                    <a:cubicBezTo>
                      <a:pt x="115141" y="186718"/>
                      <a:pt x="0" y="349203"/>
                      <a:pt x="0" y="538582"/>
                    </a:cubicBezTo>
                    <a:cubicBezTo>
                      <a:pt x="0" y="791087"/>
                      <a:pt x="204695" y="995782"/>
                      <a:pt x="457200" y="995782"/>
                    </a:cubicBezTo>
                    <a:close/>
                  </a:path>
                </a:pathLst>
              </a:custGeom>
              <a:solidFill>
                <a:srgbClr val="0B4A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BB4CCEB7-1111-4DFE-A4D2-B108C865AEE8}"/>
                  </a:ext>
                </a:extLst>
              </p:cNvPr>
              <p:cNvSpPr/>
              <p:nvPr/>
            </p:nvSpPr>
            <p:spPr>
              <a:xfrm>
                <a:off x="3938584" y="8298863"/>
                <a:ext cx="768372" cy="768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19" name="그림 218" descr="미국 국기 휴대 전화 의류 액세서리, 미국 국기, 푸른, 깃발, 본문 png | PNGWing">
                <a:extLst>
                  <a:ext uri="{FF2B5EF4-FFF2-40B4-BE49-F238E27FC236}">
                    <a16:creationId xmlns:a16="http://schemas.microsoft.com/office/drawing/2014/main" id="{A8EA4439-F716-4675-9D02-2E1164C2A1DF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63" t="7749" r="18863" b="7749"/>
              <a:stretch>
                <a:fillRect/>
              </a:stretch>
            </p:blipFill>
            <p:spPr bwMode="auto">
              <a:xfrm>
                <a:off x="4027511" y="8387790"/>
                <a:ext cx="590519" cy="590519"/>
              </a:xfrm>
              <a:custGeom>
                <a:avLst/>
                <a:gdLst>
                  <a:gd name="connsiteX0" fmla="*/ 2728520 w 5457040"/>
                  <a:gd name="connsiteY0" fmla="*/ 0 h 5457040"/>
                  <a:gd name="connsiteX1" fmla="*/ 5457040 w 5457040"/>
                  <a:gd name="connsiteY1" fmla="*/ 2728520 h 5457040"/>
                  <a:gd name="connsiteX2" fmla="*/ 2728520 w 5457040"/>
                  <a:gd name="connsiteY2" fmla="*/ 5457040 h 5457040"/>
                  <a:gd name="connsiteX3" fmla="*/ 0 w 5457040"/>
                  <a:gd name="connsiteY3" fmla="*/ 2728520 h 5457040"/>
                  <a:gd name="connsiteX4" fmla="*/ 2728520 w 5457040"/>
                  <a:gd name="connsiteY4" fmla="*/ 0 h 545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7040" h="5457040">
                    <a:moveTo>
                      <a:pt x="2728520" y="0"/>
                    </a:moveTo>
                    <a:cubicBezTo>
                      <a:pt x="4235440" y="0"/>
                      <a:pt x="5457040" y="1221600"/>
                      <a:pt x="5457040" y="2728520"/>
                    </a:cubicBezTo>
                    <a:cubicBezTo>
                      <a:pt x="5457040" y="4235440"/>
                      <a:pt x="4235440" y="5457040"/>
                      <a:pt x="2728520" y="5457040"/>
                    </a:cubicBezTo>
                    <a:cubicBezTo>
                      <a:pt x="1221600" y="5457040"/>
                      <a:pt x="0" y="4235440"/>
                      <a:pt x="0" y="2728520"/>
                    </a:cubicBezTo>
                    <a:cubicBezTo>
                      <a:pt x="0" y="1221600"/>
                      <a:pt x="1221600" y="0"/>
                      <a:pt x="2728520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873BD927-1287-478C-8245-7F1B88FDAC82}"/>
                </a:ext>
              </a:extLst>
            </p:cNvPr>
            <p:cNvGrpSpPr/>
            <p:nvPr/>
          </p:nvGrpSpPr>
          <p:grpSpPr>
            <a:xfrm>
              <a:off x="4988310" y="3081553"/>
              <a:ext cx="208151" cy="226677"/>
              <a:chOff x="3145000" y="8130322"/>
              <a:chExt cx="914400" cy="995782"/>
            </a:xfrm>
          </p:grpSpPr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8B6320A8-6256-4F30-AEFA-43309DCC239A}"/>
                  </a:ext>
                </a:extLst>
              </p:cNvPr>
              <p:cNvSpPr/>
              <p:nvPr/>
            </p:nvSpPr>
            <p:spPr>
              <a:xfrm flipV="1">
                <a:off x="3145000" y="8130322"/>
                <a:ext cx="914400" cy="995782"/>
              </a:xfrm>
              <a:custGeom>
                <a:avLst/>
                <a:gdLst>
                  <a:gd name="connsiteX0" fmla="*/ 457200 w 914400"/>
                  <a:gd name="connsiteY0" fmla="*/ 995782 h 995782"/>
                  <a:gd name="connsiteX1" fmla="*/ 914400 w 914400"/>
                  <a:gd name="connsiteY1" fmla="*/ 538582 h 995782"/>
                  <a:gd name="connsiteX2" fmla="*/ 635163 w 914400"/>
                  <a:gd name="connsiteY2" fmla="*/ 117311 h 995782"/>
                  <a:gd name="connsiteX3" fmla="*/ 567815 w 914400"/>
                  <a:gd name="connsiteY3" fmla="*/ 96405 h 995782"/>
                  <a:gd name="connsiteX4" fmla="*/ 457201 w 914400"/>
                  <a:gd name="connsiteY4" fmla="*/ 0 h 995782"/>
                  <a:gd name="connsiteX5" fmla="*/ 346587 w 914400"/>
                  <a:gd name="connsiteY5" fmla="*/ 96404 h 995782"/>
                  <a:gd name="connsiteX6" fmla="*/ 279237 w 914400"/>
                  <a:gd name="connsiteY6" fmla="*/ 117311 h 995782"/>
                  <a:gd name="connsiteX7" fmla="*/ 0 w 914400"/>
                  <a:gd name="connsiteY7" fmla="*/ 538582 h 995782"/>
                  <a:gd name="connsiteX8" fmla="*/ 457200 w 914400"/>
                  <a:gd name="connsiteY8" fmla="*/ 995782 h 99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995782">
                    <a:moveTo>
                      <a:pt x="457200" y="995782"/>
                    </a:moveTo>
                    <a:cubicBezTo>
                      <a:pt x="709705" y="995782"/>
                      <a:pt x="914400" y="791087"/>
                      <a:pt x="914400" y="538582"/>
                    </a:cubicBezTo>
                    <a:cubicBezTo>
                      <a:pt x="914400" y="349203"/>
                      <a:pt x="799259" y="186718"/>
                      <a:pt x="635163" y="117311"/>
                    </a:cubicBezTo>
                    <a:lnTo>
                      <a:pt x="567815" y="96405"/>
                    </a:lnTo>
                    <a:lnTo>
                      <a:pt x="457201" y="0"/>
                    </a:lnTo>
                    <a:lnTo>
                      <a:pt x="346587" y="96404"/>
                    </a:lnTo>
                    <a:lnTo>
                      <a:pt x="279237" y="117311"/>
                    </a:lnTo>
                    <a:cubicBezTo>
                      <a:pt x="115141" y="186718"/>
                      <a:pt x="0" y="349203"/>
                      <a:pt x="0" y="538582"/>
                    </a:cubicBezTo>
                    <a:cubicBezTo>
                      <a:pt x="0" y="791087"/>
                      <a:pt x="204695" y="995782"/>
                      <a:pt x="457200" y="995782"/>
                    </a:cubicBezTo>
                    <a:close/>
                  </a:path>
                </a:pathLst>
              </a:custGeom>
              <a:solidFill>
                <a:srgbClr val="0B4A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529B14D5-4D23-4162-AED4-93BE3623CA42}"/>
                  </a:ext>
                </a:extLst>
              </p:cNvPr>
              <p:cNvSpPr/>
              <p:nvPr/>
            </p:nvSpPr>
            <p:spPr>
              <a:xfrm>
                <a:off x="3218015" y="8203337"/>
                <a:ext cx="768372" cy="768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16" name="그림 215" descr="독일 그래픽의 국기, 원, 깃발 png | PNGEgg">
                <a:extLst>
                  <a:ext uri="{FF2B5EF4-FFF2-40B4-BE49-F238E27FC236}">
                    <a16:creationId xmlns:a16="http://schemas.microsoft.com/office/drawing/2014/main" id="{A633E7CE-2986-47D5-8B71-EFA958C885EC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29" t="4593" r="19729" b="4593"/>
              <a:stretch>
                <a:fillRect/>
              </a:stretch>
            </p:blipFill>
            <p:spPr bwMode="auto">
              <a:xfrm>
                <a:off x="3306942" y="8292264"/>
                <a:ext cx="590519" cy="590519"/>
              </a:xfrm>
              <a:custGeom>
                <a:avLst/>
                <a:gdLst>
                  <a:gd name="connsiteX0" fmla="*/ 2595011 w 5190022"/>
                  <a:gd name="connsiteY0" fmla="*/ 0 h 5190022"/>
                  <a:gd name="connsiteX1" fmla="*/ 5190022 w 5190022"/>
                  <a:gd name="connsiteY1" fmla="*/ 2595011 h 5190022"/>
                  <a:gd name="connsiteX2" fmla="*/ 2595011 w 5190022"/>
                  <a:gd name="connsiteY2" fmla="*/ 5190022 h 5190022"/>
                  <a:gd name="connsiteX3" fmla="*/ 0 w 5190022"/>
                  <a:gd name="connsiteY3" fmla="*/ 2595011 h 5190022"/>
                  <a:gd name="connsiteX4" fmla="*/ 2595011 w 5190022"/>
                  <a:gd name="connsiteY4" fmla="*/ 0 h 519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0022" h="5190022">
                    <a:moveTo>
                      <a:pt x="2595011" y="0"/>
                    </a:moveTo>
                    <a:cubicBezTo>
                      <a:pt x="4028196" y="0"/>
                      <a:pt x="5190022" y="1161826"/>
                      <a:pt x="5190022" y="2595011"/>
                    </a:cubicBezTo>
                    <a:cubicBezTo>
                      <a:pt x="5190022" y="4028196"/>
                      <a:pt x="4028196" y="5190022"/>
                      <a:pt x="2595011" y="5190022"/>
                    </a:cubicBezTo>
                    <a:cubicBezTo>
                      <a:pt x="1161826" y="5190022"/>
                      <a:pt x="0" y="4028196"/>
                      <a:pt x="0" y="2595011"/>
                    </a:cubicBezTo>
                    <a:cubicBezTo>
                      <a:pt x="0" y="1161826"/>
                      <a:pt x="1161826" y="0"/>
                      <a:pt x="2595011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0FC0FEBE-BC2F-44D3-8E89-EAD5FD46DFA3}"/>
                </a:ext>
              </a:extLst>
            </p:cNvPr>
            <p:cNvGrpSpPr/>
            <p:nvPr/>
          </p:nvGrpSpPr>
          <p:grpSpPr>
            <a:xfrm>
              <a:off x="5911863" y="3141851"/>
              <a:ext cx="208151" cy="226677"/>
              <a:chOff x="2333937" y="8055442"/>
              <a:chExt cx="914400" cy="995782"/>
            </a:xfrm>
          </p:grpSpPr>
          <p:sp>
            <p:nvSpPr>
              <p:cNvPr id="211" name="자유형: 도형 210">
                <a:extLst>
                  <a:ext uri="{FF2B5EF4-FFF2-40B4-BE49-F238E27FC236}">
                    <a16:creationId xmlns:a16="http://schemas.microsoft.com/office/drawing/2014/main" id="{01E7188E-17B5-412A-936F-C0E3B04EAA69}"/>
                  </a:ext>
                </a:extLst>
              </p:cNvPr>
              <p:cNvSpPr/>
              <p:nvPr/>
            </p:nvSpPr>
            <p:spPr>
              <a:xfrm flipV="1">
                <a:off x="2333937" y="8055442"/>
                <a:ext cx="914400" cy="995782"/>
              </a:xfrm>
              <a:custGeom>
                <a:avLst/>
                <a:gdLst>
                  <a:gd name="connsiteX0" fmla="*/ 457200 w 914400"/>
                  <a:gd name="connsiteY0" fmla="*/ 995782 h 995782"/>
                  <a:gd name="connsiteX1" fmla="*/ 914400 w 914400"/>
                  <a:gd name="connsiteY1" fmla="*/ 538582 h 995782"/>
                  <a:gd name="connsiteX2" fmla="*/ 635163 w 914400"/>
                  <a:gd name="connsiteY2" fmla="*/ 117311 h 995782"/>
                  <a:gd name="connsiteX3" fmla="*/ 567815 w 914400"/>
                  <a:gd name="connsiteY3" fmla="*/ 96405 h 995782"/>
                  <a:gd name="connsiteX4" fmla="*/ 457201 w 914400"/>
                  <a:gd name="connsiteY4" fmla="*/ 0 h 995782"/>
                  <a:gd name="connsiteX5" fmla="*/ 346587 w 914400"/>
                  <a:gd name="connsiteY5" fmla="*/ 96404 h 995782"/>
                  <a:gd name="connsiteX6" fmla="*/ 279237 w 914400"/>
                  <a:gd name="connsiteY6" fmla="*/ 117311 h 995782"/>
                  <a:gd name="connsiteX7" fmla="*/ 0 w 914400"/>
                  <a:gd name="connsiteY7" fmla="*/ 538582 h 995782"/>
                  <a:gd name="connsiteX8" fmla="*/ 457200 w 914400"/>
                  <a:gd name="connsiteY8" fmla="*/ 995782 h 99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995782">
                    <a:moveTo>
                      <a:pt x="457200" y="995782"/>
                    </a:moveTo>
                    <a:cubicBezTo>
                      <a:pt x="709705" y="995782"/>
                      <a:pt x="914400" y="791087"/>
                      <a:pt x="914400" y="538582"/>
                    </a:cubicBezTo>
                    <a:cubicBezTo>
                      <a:pt x="914400" y="349203"/>
                      <a:pt x="799259" y="186718"/>
                      <a:pt x="635163" y="117311"/>
                    </a:cubicBezTo>
                    <a:lnTo>
                      <a:pt x="567815" y="96405"/>
                    </a:lnTo>
                    <a:lnTo>
                      <a:pt x="457201" y="0"/>
                    </a:lnTo>
                    <a:lnTo>
                      <a:pt x="346587" y="96404"/>
                    </a:lnTo>
                    <a:lnTo>
                      <a:pt x="279237" y="117311"/>
                    </a:lnTo>
                    <a:cubicBezTo>
                      <a:pt x="115141" y="186718"/>
                      <a:pt x="0" y="349203"/>
                      <a:pt x="0" y="538582"/>
                    </a:cubicBezTo>
                    <a:cubicBezTo>
                      <a:pt x="0" y="791087"/>
                      <a:pt x="204695" y="995782"/>
                      <a:pt x="457200" y="995782"/>
                    </a:cubicBezTo>
                    <a:close/>
                  </a:path>
                </a:pathLst>
              </a:custGeom>
              <a:solidFill>
                <a:srgbClr val="0B4A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5BADBAE1-86D8-4486-A117-072B84A4FD58}"/>
                  </a:ext>
                </a:extLst>
              </p:cNvPr>
              <p:cNvSpPr/>
              <p:nvPr/>
            </p:nvSpPr>
            <p:spPr>
              <a:xfrm>
                <a:off x="2406952" y="8128457"/>
                <a:ext cx="768372" cy="768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13" name="그림 212" descr="일본의 래스터 그림 플래그입니다. 일본의 둥근 국기. 일본 국기 버튼 로열티 무료 사진, 그림, 이미지 그리고 스톡포토그래피.  Image 60657018.">
                <a:extLst>
                  <a:ext uri="{FF2B5EF4-FFF2-40B4-BE49-F238E27FC236}">
                    <a16:creationId xmlns:a16="http://schemas.microsoft.com/office/drawing/2014/main" id="{1436EDBB-C70D-4E9C-A825-FDD2A3DDE75F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8" t="5298" r="5298" b="5298"/>
              <a:stretch>
                <a:fillRect/>
              </a:stretch>
            </p:blipFill>
            <p:spPr bwMode="auto">
              <a:xfrm>
                <a:off x="2495879" y="8217384"/>
                <a:ext cx="590519" cy="590519"/>
              </a:xfrm>
              <a:custGeom>
                <a:avLst/>
                <a:gdLst>
                  <a:gd name="connsiteX0" fmla="*/ 1916050 w 3832100"/>
                  <a:gd name="connsiteY0" fmla="*/ 0 h 3832100"/>
                  <a:gd name="connsiteX1" fmla="*/ 3832100 w 3832100"/>
                  <a:gd name="connsiteY1" fmla="*/ 1916050 h 3832100"/>
                  <a:gd name="connsiteX2" fmla="*/ 1916050 w 3832100"/>
                  <a:gd name="connsiteY2" fmla="*/ 3832100 h 3832100"/>
                  <a:gd name="connsiteX3" fmla="*/ 0 w 3832100"/>
                  <a:gd name="connsiteY3" fmla="*/ 1916050 h 3832100"/>
                  <a:gd name="connsiteX4" fmla="*/ 1916050 w 3832100"/>
                  <a:gd name="connsiteY4" fmla="*/ 0 h 383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2100" h="3832100">
                    <a:moveTo>
                      <a:pt x="1916050" y="0"/>
                    </a:moveTo>
                    <a:cubicBezTo>
                      <a:pt x="2974255" y="0"/>
                      <a:pt x="3832100" y="857845"/>
                      <a:pt x="3832100" y="1916050"/>
                    </a:cubicBezTo>
                    <a:cubicBezTo>
                      <a:pt x="3832100" y="2974255"/>
                      <a:pt x="2974255" y="3832100"/>
                      <a:pt x="1916050" y="3832100"/>
                    </a:cubicBezTo>
                    <a:cubicBezTo>
                      <a:pt x="857845" y="3832100"/>
                      <a:pt x="0" y="2974255"/>
                      <a:pt x="0" y="1916050"/>
                    </a:cubicBezTo>
                    <a:cubicBezTo>
                      <a:pt x="0" y="857845"/>
                      <a:pt x="857845" y="0"/>
                      <a:pt x="19160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</p:pic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67AF0A80-6504-42AD-9AE2-4208BFA1A016}"/>
                </a:ext>
              </a:extLst>
            </p:cNvPr>
            <p:cNvGrpSpPr/>
            <p:nvPr/>
          </p:nvGrpSpPr>
          <p:grpSpPr>
            <a:xfrm>
              <a:off x="5669030" y="3108391"/>
              <a:ext cx="208151" cy="226677"/>
              <a:chOff x="1389928" y="7951560"/>
              <a:chExt cx="914400" cy="995782"/>
            </a:xfrm>
          </p:grpSpPr>
          <p:sp>
            <p:nvSpPr>
              <p:cNvPr id="208" name="자유형: 도형 207">
                <a:extLst>
                  <a:ext uri="{FF2B5EF4-FFF2-40B4-BE49-F238E27FC236}">
                    <a16:creationId xmlns:a16="http://schemas.microsoft.com/office/drawing/2014/main" id="{35A197CC-1E29-4A90-9AAB-74C80FD029A5}"/>
                  </a:ext>
                </a:extLst>
              </p:cNvPr>
              <p:cNvSpPr/>
              <p:nvPr/>
            </p:nvSpPr>
            <p:spPr>
              <a:xfrm flipV="1">
                <a:off x="1389928" y="7951560"/>
                <a:ext cx="914400" cy="995782"/>
              </a:xfrm>
              <a:custGeom>
                <a:avLst/>
                <a:gdLst>
                  <a:gd name="connsiteX0" fmla="*/ 457200 w 914400"/>
                  <a:gd name="connsiteY0" fmla="*/ 995782 h 995782"/>
                  <a:gd name="connsiteX1" fmla="*/ 914400 w 914400"/>
                  <a:gd name="connsiteY1" fmla="*/ 538582 h 995782"/>
                  <a:gd name="connsiteX2" fmla="*/ 635163 w 914400"/>
                  <a:gd name="connsiteY2" fmla="*/ 117311 h 995782"/>
                  <a:gd name="connsiteX3" fmla="*/ 567815 w 914400"/>
                  <a:gd name="connsiteY3" fmla="*/ 96405 h 995782"/>
                  <a:gd name="connsiteX4" fmla="*/ 457201 w 914400"/>
                  <a:gd name="connsiteY4" fmla="*/ 0 h 995782"/>
                  <a:gd name="connsiteX5" fmla="*/ 346587 w 914400"/>
                  <a:gd name="connsiteY5" fmla="*/ 96404 h 995782"/>
                  <a:gd name="connsiteX6" fmla="*/ 279237 w 914400"/>
                  <a:gd name="connsiteY6" fmla="*/ 117311 h 995782"/>
                  <a:gd name="connsiteX7" fmla="*/ 0 w 914400"/>
                  <a:gd name="connsiteY7" fmla="*/ 538582 h 995782"/>
                  <a:gd name="connsiteX8" fmla="*/ 457200 w 914400"/>
                  <a:gd name="connsiteY8" fmla="*/ 995782 h 99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995782">
                    <a:moveTo>
                      <a:pt x="457200" y="995782"/>
                    </a:moveTo>
                    <a:cubicBezTo>
                      <a:pt x="709705" y="995782"/>
                      <a:pt x="914400" y="791087"/>
                      <a:pt x="914400" y="538582"/>
                    </a:cubicBezTo>
                    <a:cubicBezTo>
                      <a:pt x="914400" y="349203"/>
                      <a:pt x="799259" y="186718"/>
                      <a:pt x="635163" y="117311"/>
                    </a:cubicBezTo>
                    <a:lnTo>
                      <a:pt x="567815" y="96405"/>
                    </a:lnTo>
                    <a:lnTo>
                      <a:pt x="457201" y="0"/>
                    </a:lnTo>
                    <a:lnTo>
                      <a:pt x="346587" y="96404"/>
                    </a:lnTo>
                    <a:lnTo>
                      <a:pt x="279237" y="117311"/>
                    </a:lnTo>
                    <a:cubicBezTo>
                      <a:pt x="115141" y="186718"/>
                      <a:pt x="0" y="349203"/>
                      <a:pt x="0" y="538582"/>
                    </a:cubicBezTo>
                    <a:cubicBezTo>
                      <a:pt x="0" y="791087"/>
                      <a:pt x="204695" y="995782"/>
                      <a:pt x="457200" y="995782"/>
                    </a:cubicBezTo>
                    <a:close/>
                  </a:path>
                </a:pathLst>
              </a:custGeom>
              <a:solidFill>
                <a:srgbClr val="0B4A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9" name="타원 208">
                <a:extLst>
                  <a:ext uri="{FF2B5EF4-FFF2-40B4-BE49-F238E27FC236}">
                    <a16:creationId xmlns:a16="http://schemas.microsoft.com/office/drawing/2014/main" id="{F0C46FE7-A629-4A20-9FFF-422ED2339C0A}"/>
                  </a:ext>
                </a:extLst>
              </p:cNvPr>
              <p:cNvSpPr/>
              <p:nvPr/>
            </p:nvSpPr>
            <p:spPr>
              <a:xfrm>
                <a:off x="1462943" y="8024575"/>
                <a:ext cx="768372" cy="768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id="{C1C057BF-3624-4BD2-90C5-CD481144519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8"/>
              <a:srcRect l="49163" t="18786" r="14822" b="17943"/>
              <a:stretch>
                <a:fillRect/>
              </a:stretch>
            </p:blipFill>
            <p:spPr>
              <a:xfrm>
                <a:off x="1551870" y="8113502"/>
                <a:ext cx="590519" cy="590519"/>
              </a:xfrm>
              <a:custGeom>
                <a:avLst/>
                <a:gdLst>
                  <a:gd name="connsiteX0" fmla="*/ 1784006 w 3568012"/>
                  <a:gd name="connsiteY0" fmla="*/ 0 h 3568012"/>
                  <a:gd name="connsiteX1" fmla="*/ 3568012 w 3568012"/>
                  <a:gd name="connsiteY1" fmla="*/ 1784006 h 3568012"/>
                  <a:gd name="connsiteX2" fmla="*/ 1784006 w 3568012"/>
                  <a:gd name="connsiteY2" fmla="*/ 3568012 h 3568012"/>
                  <a:gd name="connsiteX3" fmla="*/ 0 w 3568012"/>
                  <a:gd name="connsiteY3" fmla="*/ 1784006 h 3568012"/>
                  <a:gd name="connsiteX4" fmla="*/ 1784006 w 3568012"/>
                  <a:gd name="connsiteY4" fmla="*/ 0 h 356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8012" h="3568012">
                    <a:moveTo>
                      <a:pt x="1784006" y="0"/>
                    </a:moveTo>
                    <a:cubicBezTo>
                      <a:pt x="2769285" y="0"/>
                      <a:pt x="3568012" y="798727"/>
                      <a:pt x="3568012" y="1784006"/>
                    </a:cubicBezTo>
                    <a:cubicBezTo>
                      <a:pt x="3568012" y="2769285"/>
                      <a:pt x="2769285" y="3568012"/>
                      <a:pt x="1784006" y="3568012"/>
                    </a:cubicBezTo>
                    <a:cubicBezTo>
                      <a:pt x="798727" y="3568012"/>
                      <a:pt x="0" y="2769285"/>
                      <a:pt x="0" y="1784006"/>
                    </a:cubicBezTo>
                    <a:cubicBezTo>
                      <a:pt x="0" y="798727"/>
                      <a:pt x="798727" y="0"/>
                      <a:pt x="1784006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FA861C2C-144C-4E58-AB77-666F9DAB7AC3}"/>
                </a:ext>
              </a:extLst>
            </p:cNvPr>
            <p:cNvGrpSpPr/>
            <p:nvPr/>
          </p:nvGrpSpPr>
          <p:grpSpPr>
            <a:xfrm>
              <a:off x="5639776" y="3581221"/>
              <a:ext cx="208151" cy="226677"/>
              <a:chOff x="304349" y="7778880"/>
              <a:chExt cx="914400" cy="995782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B6A8FC98-0CE9-4FB2-B69F-6A5594A8373E}"/>
                  </a:ext>
                </a:extLst>
              </p:cNvPr>
              <p:cNvSpPr/>
              <p:nvPr/>
            </p:nvSpPr>
            <p:spPr>
              <a:xfrm flipV="1">
                <a:off x="304349" y="7778880"/>
                <a:ext cx="914400" cy="995782"/>
              </a:xfrm>
              <a:custGeom>
                <a:avLst/>
                <a:gdLst>
                  <a:gd name="connsiteX0" fmla="*/ 457200 w 914400"/>
                  <a:gd name="connsiteY0" fmla="*/ 995782 h 995782"/>
                  <a:gd name="connsiteX1" fmla="*/ 914400 w 914400"/>
                  <a:gd name="connsiteY1" fmla="*/ 538582 h 995782"/>
                  <a:gd name="connsiteX2" fmla="*/ 635163 w 914400"/>
                  <a:gd name="connsiteY2" fmla="*/ 117311 h 995782"/>
                  <a:gd name="connsiteX3" fmla="*/ 567815 w 914400"/>
                  <a:gd name="connsiteY3" fmla="*/ 96405 h 995782"/>
                  <a:gd name="connsiteX4" fmla="*/ 457201 w 914400"/>
                  <a:gd name="connsiteY4" fmla="*/ 0 h 995782"/>
                  <a:gd name="connsiteX5" fmla="*/ 346587 w 914400"/>
                  <a:gd name="connsiteY5" fmla="*/ 96404 h 995782"/>
                  <a:gd name="connsiteX6" fmla="*/ 279237 w 914400"/>
                  <a:gd name="connsiteY6" fmla="*/ 117311 h 995782"/>
                  <a:gd name="connsiteX7" fmla="*/ 0 w 914400"/>
                  <a:gd name="connsiteY7" fmla="*/ 538582 h 995782"/>
                  <a:gd name="connsiteX8" fmla="*/ 457200 w 914400"/>
                  <a:gd name="connsiteY8" fmla="*/ 995782 h 99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995782">
                    <a:moveTo>
                      <a:pt x="457200" y="995782"/>
                    </a:moveTo>
                    <a:cubicBezTo>
                      <a:pt x="709705" y="995782"/>
                      <a:pt x="914400" y="791087"/>
                      <a:pt x="914400" y="538582"/>
                    </a:cubicBezTo>
                    <a:cubicBezTo>
                      <a:pt x="914400" y="349203"/>
                      <a:pt x="799259" y="186718"/>
                      <a:pt x="635163" y="117311"/>
                    </a:cubicBezTo>
                    <a:lnTo>
                      <a:pt x="567815" y="96405"/>
                    </a:lnTo>
                    <a:lnTo>
                      <a:pt x="457201" y="0"/>
                    </a:lnTo>
                    <a:lnTo>
                      <a:pt x="346587" y="96404"/>
                    </a:lnTo>
                    <a:lnTo>
                      <a:pt x="279237" y="117311"/>
                    </a:lnTo>
                    <a:cubicBezTo>
                      <a:pt x="115141" y="186718"/>
                      <a:pt x="0" y="349203"/>
                      <a:pt x="0" y="538582"/>
                    </a:cubicBezTo>
                    <a:cubicBezTo>
                      <a:pt x="0" y="791087"/>
                      <a:pt x="204695" y="995782"/>
                      <a:pt x="457200" y="995782"/>
                    </a:cubicBezTo>
                    <a:close/>
                  </a:path>
                </a:pathLst>
              </a:custGeom>
              <a:solidFill>
                <a:srgbClr val="0B4A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C543FD15-65C4-4DC2-BF3F-FD2586620118}"/>
                  </a:ext>
                </a:extLst>
              </p:cNvPr>
              <p:cNvSpPr/>
              <p:nvPr/>
            </p:nvSpPr>
            <p:spPr>
              <a:xfrm>
                <a:off x="377364" y="7851895"/>
                <a:ext cx="768372" cy="768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07" name="그림 206" descr="호주 - 무료 깃발개 아이콘">
                <a:extLst>
                  <a:ext uri="{FF2B5EF4-FFF2-40B4-BE49-F238E27FC236}">
                    <a16:creationId xmlns:a16="http://schemas.microsoft.com/office/drawing/2014/main" id="{F957DCBB-A670-498E-8696-88F9D06A1559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2" t="752" r="752" b="752"/>
              <a:stretch>
                <a:fillRect/>
              </a:stretch>
            </p:blipFill>
            <p:spPr bwMode="auto">
              <a:xfrm>
                <a:off x="466291" y="7940822"/>
                <a:ext cx="590519" cy="590519"/>
              </a:xfrm>
              <a:custGeom>
                <a:avLst/>
                <a:gdLst>
                  <a:gd name="connsiteX0" fmla="*/ 2314396 w 4628792"/>
                  <a:gd name="connsiteY0" fmla="*/ 0 h 4628792"/>
                  <a:gd name="connsiteX1" fmla="*/ 4628792 w 4628792"/>
                  <a:gd name="connsiteY1" fmla="*/ 2314396 h 4628792"/>
                  <a:gd name="connsiteX2" fmla="*/ 2314396 w 4628792"/>
                  <a:gd name="connsiteY2" fmla="*/ 4628792 h 4628792"/>
                  <a:gd name="connsiteX3" fmla="*/ 0 w 4628792"/>
                  <a:gd name="connsiteY3" fmla="*/ 2314396 h 4628792"/>
                  <a:gd name="connsiteX4" fmla="*/ 2314396 w 4628792"/>
                  <a:gd name="connsiteY4" fmla="*/ 0 h 462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8792" h="4628792">
                    <a:moveTo>
                      <a:pt x="2314396" y="0"/>
                    </a:moveTo>
                    <a:cubicBezTo>
                      <a:pt x="3592602" y="0"/>
                      <a:pt x="4628792" y="1036190"/>
                      <a:pt x="4628792" y="2314396"/>
                    </a:cubicBezTo>
                    <a:cubicBezTo>
                      <a:pt x="4628792" y="3592602"/>
                      <a:pt x="3592602" y="4628792"/>
                      <a:pt x="2314396" y="4628792"/>
                    </a:cubicBezTo>
                    <a:cubicBezTo>
                      <a:pt x="1036190" y="4628792"/>
                      <a:pt x="0" y="3592602"/>
                      <a:pt x="0" y="2314396"/>
                    </a:cubicBezTo>
                    <a:cubicBezTo>
                      <a:pt x="0" y="1036190"/>
                      <a:pt x="1036190" y="0"/>
                      <a:pt x="2314396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8399F478-CE30-403C-B14E-EDD05D082B50}"/>
                </a:ext>
              </a:extLst>
            </p:cNvPr>
            <p:cNvGrpSpPr/>
            <p:nvPr/>
          </p:nvGrpSpPr>
          <p:grpSpPr>
            <a:xfrm>
              <a:off x="5706988" y="3347146"/>
              <a:ext cx="208151" cy="226677"/>
              <a:chOff x="-256086" y="7731018"/>
              <a:chExt cx="914400" cy="995782"/>
            </a:xfrm>
          </p:grpSpPr>
          <p:sp>
            <p:nvSpPr>
              <p:cNvPr id="202" name="자유형: 도형 201">
                <a:extLst>
                  <a:ext uri="{FF2B5EF4-FFF2-40B4-BE49-F238E27FC236}">
                    <a16:creationId xmlns:a16="http://schemas.microsoft.com/office/drawing/2014/main" id="{5CB7D2C1-BB83-4FFE-B7F2-F8FE66CF0427}"/>
                  </a:ext>
                </a:extLst>
              </p:cNvPr>
              <p:cNvSpPr/>
              <p:nvPr/>
            </p:nvSpPr>
            <p:spPr>
              <a:xfrm flipV="1">
                <a:off x="-256086" y="7731018"/>
                <a:ext cx="914400" cy="995782"/>
              </a:xfrm>
              <a:custGeom>
                <a:avLst/>
                <a:gdLst>
                  <a:gd name="connsiteX0" fmla="*/ 457200 w 914400"/>
                  <a:gd name="connsiteY0" fmla="*/ 995782 h 995782"/>
                  <a:gd name="connsiteX1" fmla="*/ 914400 w 914400"/>
                  <a:gd name="connsiteY1" fmla="*/ 538582 h 995782"/>
                  <a:gd name="connsiteX2" fmla="*/ 635163 w 914400"/>
                  <a:gd name="connsiteY2" fmla="*/ 117311 h 995782"/>
                  <a:gd name="connsiteX3" fmla="*/ 567815 w 914400"/>
                  <a:gd name="connsiteY3" fmla="*/ 96405 h 995782"/>
                  <a:gd name="connsiteX4" fmla="*/ 457201 w 914400"/>
                  <a:gd name="connsiteY4" fmla="*/ 0 h 995782"/>
                  <a:gd name="connsiteX5" fmla="*/ 346587 w 914400"/>
                  <a:gd name="connsiteY5" fmla="*/ 96404 h 995782"/>
                  <a:gd name="connsiteX6" fmla="*/ 279237 w 914400"/>
                  <a:gd name="connsiteY6" fmla="*/ 117311 h 995782"/>
                  <a:gd name="connsiteX7" fmla="*/ 0 w 914400"/>
                  <a:gd name="connsiteY7" fmla="*/ 538582 h 995782"/>
                  <a:gd name="connsiteX8" fmla="*/ 457200 w 914400"/>
                  <a:gd name="connsiteY8" fmla="*/ 995782 h 99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995782">
                    <a:moveTo>
                      <a:pt x="457200" y="995782"/>
                    </a:moveTo>
                    <a:cubicBezTo>
                      <a:pt x="709705" y="995782"/>
                      <a:pt x="914400" y="791087"/>
                      <a:pt x="914400" y="538582"/>
                    </a:cubicBezTo>
                    <a:cubicBezTo>
                      <a:pt x="914400" y="349203"/>
                      <a:pt x="799259" y="186718"/>
                      <a:pt x="635163" y="117311"/>
                    </a:cubicBezTo>
                    <a:lnTo>
                      <a:pt x="567815" y="96405"/>
                    </a:lnTo>
                    <a:lnTo>
                      <a:pt x="457201" y="0"/>
                    </a:lnTo>
                    <a:lnTo>
                      <a:pt x="346587" y="96404"/>
                    </a:lnTo>
                    <a:lnTo>
                      <a:pt x="279237" y="117311"/>
                    </a:lnTo>
                    <a:cubicBezTo>
                      <a:pt x="115141" y="186718"/>
                      <a:pt x="0" y="349203"/>
                      <a:pt x="0" y="538582"/>
                    </a:cubicBezTo>
                    <a:cubicBezTo>
                      <a:pt x="0" y="791087"/>
                      <a:pt x="204695" y="995782"/>
                      <a:pt x="457200" y="995782"/>
                    </a:cubicBezTo>
                    <a:close/>
                  </a:path>
                </a:pathLst>
              </a:custGeom>
              <a:solidFill>
                <a:srgbClr val="0B4A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2048168D-DA94-4E4C-8FA9-822E6FC0B328}"/>
                  </a:ext>
                </a:extLst>
              </p:cNvPr>
              <p:cNvSpPr/>
              <p:nvPr/>
            </p:nvSpPr>
            <p:spPr>
              <a:xfrm>
                <a:off x="-183071" y="7804033"/>
                <a:ext cx="768372" cy="768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04" name="그림 203" descr="필리핀의 국기 컴퓨터 아이콘 필리핀-미국 전쟁 필리핀 페소, 기타, 깃발, 다른 사람 png | PNGEgg">
                <a:extLst>
                  <a:ext uri="{FF2B5EF4-FFF2-40B4-BE49-F238E27FC236}">
                    <a16:creationId xmlns:a16="http://schemas.microsoft.com/office/drawing/2014/main" id="{66A68363-64F6-4065-A8B9-0C5765182AC9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18" t="3592" r="24218" b="3592"/>
              <a:stretch>
                <a:fillRect/>
              </a:stretch>
            </p:blipFill>
            <p:spPr bwMode="auto">
              <a:xfrm>
                <a:off x="-94144" y="7892960"/>
                <a:ext cx="590519" cy="590519"/>
              </a:xfrm>
              <a:custGeom>
                <a:avLst/>
                <a:gdLst>
                  <a:gd name="connsiteX0" fmla="*/ 2210169 w 4420338"/>
                  <a:gd name="connsiteY0" fmla="*/ 0 h 4420338"/>
                  <a:gd name="connsiteX1" fmla="*/ 4420338 w 4420338"/>
                  <a:gd name="connsiteY1" fmla="*/ 2210169 h 4420338"/>
                  <a:gd name="connsiteX2" fmla="*/ 2210169 w 4420338"/>
                  <a:gd name="connsiteY2" fmla="*/ 4420338 h 4420338"/>
                  <a:gd name="connsiteX3" fmla="*/ 0 w 4420338"/>
                  <a:gd name="connsiteY3" fmla="*/ 2210169 h 4420338"/>
                  <a:gd name="connsiteX4" fmla="*/ 2210169 w 4420338"/>
                  <a:gd name="connsiteY4" fmla="*/ 0 h 44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0338" h="4420338">
                    <a:moveTo>
                      <a:pt x="2210169" y="0"/>
                    </a:moveTo>
                    <a:cubicBezTo>
                      <a:pt x="3430812" y="0"/>
                      <a:pt x="4420338" y="989526"/>
                      <a:pt x="4420338" y="2210169"/>
                    </a:cubicBezTo>
                    <a:cubicBezTo>
                      <a:pt x="4420338" y="3430812"/>
                      <a:pt x="3430812" y="4420338"/>
                      <a:pt x="2210169" y="4420338"/>
                    </a:cubicBezTo>
                    <a:cubicBezTo>
                      <a:pt x="989526" y="4420338"/>
                      <a:pt x="0" y="3430812"/>
                      <a:pt x="0" y="2210169"/>
                    </a:cubicBezTo>
                    <a:cubicBezTo>
                      <a:pt x="0" y="989526"/>
                      <a:pt x="989526" y="0"/>
                      <a:pt x="2210169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A1908B5A-E387-4A9C-A1F6-9FBBCE528B26}"/>
                </a:ext>
              </a:extLst>
            </p:cNvPr>
            <p:cNvGrpSpPr/>
            <p:nvPr/>
          </p:nvGrpSpPr>
          <p:grpSpPr>
            <a:xfrm>
              <a:off x="7141152" y="3384010"/>
              <a:ext cx="208151" cy="226677"/>
              <a:chOff x="-347072" y="2886075"/>
              <a:chExt cx="208151" cy="22667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BB83C1D5-1C40-4D28-8845-642F87D4A3F2}"/>
                  </a:ext>
                </a:extLst>
              </p:cNvPr>
              <p:cNvSpPr/>
              <p:nvPr/>
            </p:nvSpPr>
            <p:spPr>
              <a:xfrm flipV="1">
                <a:off x="-347072" y="2886075"/>
                <a:ext cx="208151" cy="226677"/>
              </a:xfrm>
              <a:custGeom>
                <a:avLst/>
                <a:gdLst>
                  <a:gd name="connsiteX0" fmla="*/ 457200 w 914400"/>
                  <a:gd name="connsiteY0" fmla="*/ 995782 h 995782"/>
                  <a:gd name="connsiteX1" fmla="*/ 914400 w 914400"/>
                  <a:gd name="connsiteY1" fmla="*/ 538582 h 995782"/>
                  <a:gd name="connsiteX2" fmla="*/ 635163 w 914400"/>
                  <a:gd name="connsiteY2" fmla="*/ 117311 h 995782"/>
                  <a:gd name="connsiteX3" fmla="*/ 567815 w 914400"/>
                  <a:gd name="connsiteY3" fmla="*/ 96405 h 995782"/>
                  <a:gd name="connsiteX4" fmla="*/ 457201 w 914400"/>
                  <a:gd name="connsiteY4" fmla="*/ 0 h 995782"/>
                  <a:gd name="connsiteX5" fmla="*/ 346587 w 914400"/>
                  <a:gd name="connsiteY5" fmla="*/ 96404 h 995782"/>
                  <a:gd name="connsiteX6" fmla="*/ 279237 w 914400"/>
                  <a:gd name="connsiteY6" fmla="*/ 117311 h 995782"/>
                  <a:gd name="connsiteX7" fmla="*/ 0 w 914400"/>
                  <a:gd name="connsiteY7" fmla="*/ 538582 h 995782"/>
                  <a:gd name="connsiteX8" fmla="*/ 457200 w 914400"/>
                  <a:gd name="connsiteY8" fmla="*/ 995782 h 99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995782">
                    <a:moveTo>
                      <a:pt x="457200" y="995782"/>
                    </a:moveTo>
                    <a:cubicBezTo>
                      <a:pt x="709705" y="995782"/>
                      <a:pt x="914400" y="791087"/>
                      <a:pt x="914400" y="538582"/>
                    </a:cubicBezTo>
                    <a:cubicBezTo>
                      <a:pt x="914400" y="349203"/>
                      <a:pt x="799259" y="186718"/>
                      <a:pt x="635163" y="117311"/>
                    </a:cubicBezTo>
                    <a:lnTo>
                      <a:pt x="567815" y="96405"/>
                    </a:lnTo>
                    <a:lnTo>
                      <a:pt x="457201" y="0"/>
                    </a:lnTo>
                    <a:lnTo>
                      <a:pt x="346587" y="96404"/>
                    </a:lnTo>
                    <a:lnTo>
                      <a:pt x="279237" y="117311"/>
                    </a:lnTo>
                    <a:cubicBezTo>
                      <a:pt x="115141" y="186718"/>
                      <a:pt x="0" y="349203"/>
                      <a:pt x="0" y="538582"/>
                    </a:cubicBezTo>
                    <a:cubicBezTo>
                      <a:pt x="0" y="791087"/>
                      <a:pt x="204695" y="995782"/>
                      <a:pt x="457200" y="995782"/>
                    </a:cubicBezTo>
                    <a:close/>
                  </a:path>
                </a:pathLst>
              </a:custGeom>
              <a:solidFill>
                <a:srgbClr val="0B4A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34F26B61-3A87-48C9-B44E-5620B0EF8AED}"/>
                  </a:ext>
                </a:extLst>
              </p:cNvPr>
              <p:cNvSpPr/>
              <p:nvPr/>
            </p:nvSpPr>
            <p:spPr>
              <a:xfrm>
                <a:off x="-330451" y="2902696"/>
                <a:ext cx="174910" cy="1749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01" name="그림 200" descr="브라질 국기 그래픽, 깃발의 국기, 기타, 국기 png | PNGEgg">
                <a:extLst>
                  <a:ext uri="{FF2B5EF4-FFF2-40B4-BE49-F238E27FC236}">
                    <a16:creationId xmlns:a16="http://schemas.microsoft.com/office/drawing/2014/main" id="{78242F92-FE3C-47B5-B5AE-28F0ABD4B82F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0" t="3619" r="3570" b="3619"/>
              <a:stretch>
                <a:fillRect/>
              </a:stretch>
            </p:blipFill>
            <p:spPr bwMode="auto">
              <a:xfrm>
                <a:off x="-309596" y="2923551"/>
                <a:ext cx="133200" cy="133200"/>
              </a:xfrm>
              <a:custGeom>
                <a:avLst/>
                <a:gdLst>
                  <a:gd name="connsiteX0" fmla="*/ 3506237 w 7012474"/>
                  <a:gd name="connsiteY0" fmla="*/ 0 h 7012474"/>
                  <a:gd name="connsiteX1" fmla="*/ 7012474 w 7012474"/>
                  <a:gd name="connsiteY1" fmla="*/ 3506237 h 7012474"/>
                  <a:gd name="connsiteX2" fmla="*/ 3506237 w 7012474"/>
                  <a:gd name="connsiteY2" fmla="*/ 7012474 h 7012474"/>
                  <a:gd name="connsiteX3" fmla="*/ 0 w 7012474"/>
                  <a:gd name="connsiteY3" fmla="*/ 3506237 h 7012474"/>
                  <a:gd name="connsiteX4" fmla="*/ 3506237 w 7012474"/>
                  <a:gd name="connsiteY4" fmla="*/ 0 h 701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474" h="7012474">
                    <a:moveTo>
                      <a:pt x="3506237" y="0"/>
                    </a:moveTo>
                    <a:cubicBezTo>
                      <a:pt x="5442678" y="0"/>
                      <a:pt x="7012474" y="1569796"/>
                      <a:pt x="7012474" y="3506237"/>
                    </a:cubicBezTo>
                    <a:cubicBezTo>
                      <a:pt x="7012474" y="5442678"/>
                      <a:pt x="5442678" y="7012474"/>
                      <a:pt x="3506237" y="7012474"/>
                    </a:cubicBezTo>
                    <a:cubicBezTo>
                      <a:pt x="1569796" y="7012474"/>
                      <a:pt x="0" y="5442678"/>
                      <a:pt x="0" y="3506237"/>
                    </a:cubicBezTo>
                    <a:cubicBezTo>
                      <a:pt x="0" y="1569796"/>
                      <a:pt x="1569796" y="0"/>
                      <a:pt x="3506237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E38D8991-6FEB-4FDE-A908-E992BF299AAE}"/>
                </a:ext>
              </a:extLst>
            </p:cNvPr>
            <p:cNvGrpSpPr/>
            <p:nvPr/>
          </p:nvGrpSpPr>
          <p:grpSpPr>
            <a:xfrm>
              <a:off x="4695207" y="3288488"/>
              <a:ext cx="208151" cy="226677"/>
              <a:chOff x="-1030449" y="2336542"/>
              <a:chExt cx="208151" cy="226677"/>
            </a:xfrm>
          </p:grpSpPr>
          <p:sp>
            <p:nvSpPr>
              <p:cNvPr id="196" name="자유형: 도형 195">
                <a:extLst>
                  <a:ext uri="{FF2B5EF4-FFF2-40B4-BE49-F238E27FC236}">
                    <a16:creationId xmlns:a16="http://schemas.microsoft.com/office/drawing/2014/main" id="{247CE3CB-21B6-4A63-9D9B-C7A4F92E5D98}"/>
                  </a:ext>
                </a:extLst>
              </p:cNvPr>
              <p:cNvSpPr/>
              <p:nvPr/>
            </p:nvSpPr>
            <p:spPr>
              <a:xfrm flipV="1">
                <a:off x="-1030449" y="2336542"/>
                <a:ext cx="208151" cy="226677"/>
              </a:xfrm>
              <a:custGeom>
                <a:avLst/>
                <a:gdLst>
                  <a:gd name="connsiteX0" fmla="*/ 457200 w 914400"/>
                  <a:gd name="connsiteY0" fmla="*/ 995782 h 995782"/>
                  <a:gd name="connsiteX1" fmla="*/ 914400 w 914400"/>
                  <a:gd name="connsiteY1" fmla="*/ 538582 h 995782"/>
                  <a:gd name="connsiteX2" fmla="*/ 635163 w 914400"/>
                  <a:gd name="connsiteY2" fmla="*/ 117311 h 995782"/>
                  <a:gd name="connsiteX3" fmla="*/ 567815 w 914400"/>
                  <a:gd name="connsiteY3" fmla="*/ 96405 h 995782"/>
                  <a:gd name="connsiteX4" fmla="*/ 457201 w 914400"/>
                  <a:gd name="connsiteY4" fmla="*/ 0 h 995782"/>
                  <a:gd name="connsiteX5" fmla="*/ 346587 w 914400"/>
                  <a:gd name="connsiteY5" fmla="*/ 96404 h 995782"/>
                  <a:gd name="connsiteX6" fmla="*/ 279237 w 914400"/>
                  <a:gd name="connsiteY6" fmla="*/ 117311 h 995782"/>
                  <a:gd name="connsiteX7" fmla="*/ 0 w 914400"/>
                  <a:gd name="connsiteY7" fmla="*/ 538582 h 995782"/>
                  <a:gd name="connsiteX8" fmla="*/ 457200 w 914400"/>
                  <a:gd name="connsiteY8" fmla="*/ 995782 h 99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400" h="995782">
                    <a:moveTo>
                      <a:pt x="457200" y="995782"/>
                    </a:moveTo>
                    <a:cubicBezTo>
                      <a:pt x="709705" y="995782"/>
                      <a:pt x="914400" y="791087"/>
                      <a:pt x="914400" y="538582"/>
                    </a:cubicBezTo>
                    <a:cubicBezTo>
                      <a:pt x="914400" y="349203"/>
                      <a:pt x="799259" y="186718"/>
                      <a:pt x="635163" y="117311"/>
                    </a:cubicBezTo>
                    <a:lnTo>
                      <a:pt x="567815" y="96405"/>
                    </a:lnTo>
                    <a:lnTo>
                      <a:pt x="457201" y="0"/>
                    </a:lnTo>
                    <a:lnTo>
                      <a:pt x="346587" y="96404"/>
                    </a:lnTo>
                    <a:lnTo>
                      <a:pt x="279237" y="117311"/>
                    </a:lnTo>
                    <a:cubicBezTo>
                      <a:pt x="115141" y="186718"/>
                      <a:pt x="0" y="349203"/>
                      <a:pt x="0" y="538582"/>
                    </a:cubicBezTo>
                    <a:cubicBezTo>
                      <a:pt x="0" y="791087"/>
                      <a:pt x="204695" y="995782"/>
                      <a:pt x="457200" y="995782"/>
                    </a:cubicBezTo>
                    <a:close/>
                  </a:path>
                </a:pathLst>
              </a:custGeom>
              <a:solidFill>
                <a:srgbClr val="0B4A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E244045D-84D1-4C3E-97D0-CAEBAB52A975}"/>
                  </a:ext>
                </a:extLst>
              </p:cNvPr>
              <p:cNvSpPr/>
              <p:nvPr/>
            </p:nvSpPr>
            <p:spPr>
              <a:xfrm>
                <a:off x="-1013828" y="2353163"/>
                <a:ext cx="174910" cy="1749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198" name="그림 197" descr="중앙 아프리카 공화국 국기, 아프리카의 국기, 기타, 깃발, 로고 png | PNGWing">
                <a:extLst>
                  <a:ext uri="{FF2B5EF4-FFF2-40B4-BE49-F238E27FC236}">
                    <a16:creationId xmlns:a16="http://schemas.microsoft.com/office/drawing/2014/main" id="{874DCAE0-686B-42E3-8FDE-F25358C7501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" t="674" r="674" b="674"/>
              <a:stretch>
                <a:fillRect/>
              </a:stretch>
            </p:blipFill>
            <p:spPr bwMode="auto">
              <a:xfrm>
                <a:off x="-992973" y="2374018"/>
                <a:ext cx="133200" cy="133200"/>
              </a:xfrm>
              <a:custGeom>
                <a:avLst/>
                <a:gdLst>
                  <a:gd name="connsiteX0" fmla="*/ 3728866 w 7457732"/>
                  <a:gd name="connsiteY0" fmla="*/ 0 h 7457732"/>
                  <a:gd name="connsiteX1" fmla="*/ 7457732 w 7457732"/>
                  <a:gd name="connsiteY1" fmla="*/ 3728866 h 7457732"/>
                  <a:gd name="connsiteX2" fmla="*/ 3728866 w 7457732"/>
                  <a:gd name="connsiteY2" fmla="*/ 7457732 h 7457732"/>
                  <a:gd name="connsiteX3" fmla="*/ 0 w 7457732"/>
                  <a:gd name="connsiteY3" fmla="*/ 3728866 h 7457732"/>
                  <a:gd name="connsiteX4" fmla="*/ 3728866 w 7457732"/>
                  <a:gd name="connsiteY4" fmla="*/ 0 h 7457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57732" h="7457732">
                    <a:moveTo>
                      <a:pt x="3728866" y="0"/>
                    </a:moveTo>
                    <a:cubicBezTo>
                      <a:pt x="5788262" y="0"/>
                      <a:pt x="7457732" y="1669470"/>
                      <a:pt x="7457732" y="3728866"/>
                    </a:cubicBezTo>
                    <a:cubicBezTo>
                      <a:pt x="7457732" y="5788262"/>
                      <a:pt x="5788262" y="7457732"/>
                      <a:pt x="3728866" y="7457732"/>
                    </a:cubicBezTo>
                    <a:cubicBezTo>
                      <a:pt x="1669470" y="7457732"/>
                      <a:pt x="0" y="5788262"/>
                      <a:pt x="0" y="3728866"/>
                    </a:cubicBezTo>
                    <a:cubicBezTo>
                      <a:pt x="0" y="1669470"/>
                      <a:pt x="1669470" y="0"/>
                      <a:pt x="3728866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7CBC8686-71DC-4BB7-A6C0-300AE57A7804}"/>
              </a:ext>
            </a:extLst>
          </p:cNvPr>
          <p:cNvSpPr txBox="1"/>
          <p:nvPr/>
        </p:nvSpPr>
        <p:spPr>
          <a:xfrm>
            <a:off x="9965431" y="2974532"/>
            <a:ext cx="1661606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렌즈 판매 </a:t>
            </a:r>
            <a:r>
              <a: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76E0B89-B5DF-4E75-BC3F-56097F9F0C8E}"/>
              </a:ext>
            </a:extLst>
          </p:cNvPr>
          <p:cNvGrpSpPr/>
          <p:nvPr/>
        </p:nvGrpSpPr>
        <p:grpSpPr>
          <a:xfrm>
            <a:off x="6671905" y="1415504"/>
            <a:ext cx="1015942" cy="1153752"/>
            <a:chOff x="6209688" y="1209728"/>
            <a:chExt cx="1352219" cy="1535643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F0647B7A-DC66-4D7F-BE90-0E941D180A6D}"/>
                </a:ext>
              </a:extLst>
            </p:cNvPr>
            <p:cNvSpPr/>
            <p:nvPr/>
          </p:nvSpPr>
          <p:spPr>
            <a:xfrm rot="18900000">
              <a:off x="6209688" y="1393152"/>
              <a:ext cx="1352219" cy="1352219"/>
            </a:xfrm>
            <a:prstGeom prst="roundRect">
              <a:avLst>
                <a:gd name="adj" fmla="val 9910"/>
              </a:avLst>
            </a:prstGeom>
            <a:solidFill>
              <a:srgbClr val="FF5B5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5B833279-D1B1-4C8F-BEAD-93FA8B94665A}"/>
                </a:ext>
              </a:extLst>
            </p:cNvPr>
            <p:cNvSpPr/>
            <p:nvPr/>
          </p:nvSpPr>
          <p:spPr>
            <a:xfrm rot="18900000">
              <a:off x="6327029" y="1510493"/>
              <a:ext cx="1117536" cy="1117536"/>
            </a:xfrm>
            <a:prstGeom prst="roundRect">
              <a:avLst>
                <a:gd name="adj" fmla="val 9910"/>
              </a:avLst>
            </a:prstGeom>
            <a:solidFill>
              <a:srgbClr val="FF5B5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3A79994A-6C53-42A6-9A7A-63B97F66680C}"/>
                </a:ext>
              </a:extLst>
            </p:cNvPr>
            <p:cNvSpPr/>
            <p:nvPr/>
          </p:nvSpPr>
          <p:spPr>
            <a:xfrm rot="18900000">
              <a:off x="6424005" y="1607469"/>
              <a:ext cx="923584" cy="923584"/>
            </a:xfrm>
            <a:prstGeom prst="roundRect">
              <a:avLst>
                <a:gd name="adj" fmla="val 9910"/>
              </a:avLst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 descr="스크린샷, 모니터, 전화, 주차장이(가) 표시된 사진&#10;&#10;자동 생성된 설명">
              <a:extLst>
                <a:ext uri="{FF2B5EF4-FFF2-40B4-BE49-F238E27FC236}">
                  <a16:creationId xmlns:a16="http://schemas.microsoft.com/office/drawing/2014/main" id="{F34ABDA2-A525-4E04-ADA8-16282182D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284" y="1209728"/>
              <a:ext cx="787028" cy="1433616"/>
            </a:xfrm>
            <a:prstGeom prst="rect">
              <a:avLst/>
            </a:prstGeom>
            <a:effectLst/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0F2FA1B-46E2-4C41-B429-1CF95D2EEEBC}"/>
              </a:ext>
            </a:extLst>
          </p:cNvPr>
          <p:cNvGrpSpPr/>
          <p:nvPr/>
        </p:nvGrpSpPr>
        <p:grpSpPr>
          <a:xfrm>
            <a:off x="8130900" y="1374129"/>
            <a:ext cx="1210394" cy="1187949"/>
            <a:chOff x="8283258" y="1164212"/>
            <a:chExt cx="1611033" cy="1581160"/>
          </a:xfrm>
        </p:grpSpPr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BC8C10FC-ADD7-4F0E-B9D1-D97863CD3217}"/>
                </a:ext>
              </a:extLst>
            </p:cNvPr>
            <p:cNvSpPr/>
            <p:nvPr/>
          </p:nvSpPr>
          <p:spPr>
            <a:xfrm rot="18900000">
              <a:off x="8475810" y="1393153"/>
              <a:ext cx="1352219" cy="1352219"/>
            </a:xfrm>
            <a:prstGeom prst="roundRect">
              <a:avLst>
                <a:gd name="adj" fmla="val 9910"/>
              </a:avLst>
            </a:prstGeom>
            <a:solidFill>
              <a:srgbClr val="FF5B5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1ED930D0-44CE-4366-9E63-671DED1FEBB6}"/>
                </a:ext>
              </a:extLst>
            </p:cNvPr>
            <p:cNvSpPr/>
            <p:nvPr/>
          </p:nvSpPr>
          <p:spPr>
            <a:xfrm rot="18900000">
              <a:off x="8593151" y="1510494"/>
              <a:ext cx="1117536" cy="1117536"/>
            </a:xfrm>
            <a:prstGeom prst="roundRect">
              <a:avLst>
                <a:gd name="adj" fmla="val 9910"/>
              </a:avLst>
            </a:prstGeom>
            <a:solidFill>
              <a:srgbClr val="FF5B5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3F647578-85A2-4861-86A7-573905981F9E}"/>
                </a:ext>
              </a:extLst>
            </p:cNvPr>
            <p:cNvSpPr/>
            <p:nvPr/>
          </p:nvSpPr>
          <p:spPr>
            <a:xfrm rot="18900000">
              <a:off x="8690127" y="1607470"/>
              <a:ext cx="923584" cy="923584"/>
            </a:xfrm>
            <a:prstGeom prst="roundRect">
              <a:avLst>
                <a:gd name="adj" fmla="val 9910"/>
              </a:avLst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1" name="그림 150" descr="전자기기, 실내, 앉아있는, 모니터이(가) 표시된 사진&#10;&#10;자동 생성된 설명">
              <a:extLst>
                <a:ext uri="{FF2B5EF4-FFF2-40B4-BE49-F238E27FC236}">
                  <a16:creationId xmlns:a16="http://schemas.microsoft.com/office/drawing/2014/main" id="{1FF5375A-1719-4001-883D-91BA3B3F2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258" y="1164212"/>
              <a:ext cx="1611033" cy="1467399"/>
            </a:xfrm>
            <a:prstGeom prst="rect">
              <a:avLst/>
            </a:prstGeom>
          </p:spPr>
        </p:pic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095E8454-43BF-4669-9E89-85526E10F82A}"/>
              </a:ext>
            </a:extLst>
          </p:cNvPr>
          <p:cNvGrpSpPr/>
          <p:nvPr/>
        </p:nvGrpSpPr>
        <p:grpSpPr>
          <a:xfrm>
            <a:off x="10156124" y="1522822"/>
            <a:ext cx="1015942" cy="1015943"/>
            <a:chOff x="7512836" y="3122396"/>
            <a:chExt cx="1015942" cy="1015943"/>
          </a:xfrm>
        </p:grpSpPr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B5DB4AF2-D254-4091-856E-487493586B41}"/>
                </a:ext>
              </a:extLst>
            </p:cNvPr>
            <p:cNvSpPr/>
            <p:nvPr/>
          </p:nvSpPr>
          <p:spPr>
            <a:xfrm rot="18900000">
              <a:off x="7512836" y="3122396"/>
              <a:ext cx="1015942" cy="1015943"/>
            </a:xfrm>
            <a:prstGeom prst="roundRect">
              <a:avLst>
                <a:gd name="adj" fmla="val 9910"/>
              </a:avLst>
            </a:prstGeom>
            <a:solidFill>
              <a:srgbClr val="FF5B5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75A0166F-0D75-46DB-9986-6F0EEB1FE187}"/>
                </a:ext>
              </a:extLst>
            </p:cNvPr>
            <p:cNvSpPr/>
            <p:nvPr/>
          </p:nvSpPr>
          <p:spPr>
            <a:xfrm rot="18900000">
              <a:off x="7600996" y="3210556"/>
              <a:ext cx="839621" cy="839622"/>
            </a:xfrm>
            <a:prstGeom prst="roundRect">
              <a:avLst>
                <a:gd name="adj" fmla="val 9910"/>
              </a:avLst>
            </a:prstGeom>
            <a:solidFill>
              <a:srgbClr val="FF5B5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54F611E9-AB69-4A69-A870-372747A359B5}"/>
                </a:ext>
              </a:extLst>
            </p:cNvPr>
            <p:cNvSpPr/>
            <p:nvPr/>
          </p:nvSpPr>
          <p:spPr>
            <a:xfrm rot="18900000">
              <a:off x="7673856" y="3283416"/>
              <a:ext cx="693902" cy="693903"/>
            </a:xfrm>
            <a:prstGeom prst="roundRect">
              <a:avLst>
                <a:gd name="adj" fmla="val 9910"/>
              </a:avLst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E47A5F6-C5CD-43BC-9B49-602780B8F50E}"/>
              </a:ext>
            </a:extLst>
          </p:cNvPr>
          <p:cNvGrpSpPr/>
          <p:nvPr/>
        </p:nvGrpSpPr>
        <p:grpSpPr>
          <a:xfrm>
            <a:off x="9870633" y="1505451"/>
            <a:ext cx="1586921" cy="981009"/>
            <a:chOff x="6734111" y="3768354"/>
            <a:chExt cx="2293831" cy="1418009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56F0B6C-930E-4A9B-A2BF-5A52C5A6F04A}"/>
                </a:ext>
              </a:extLst>
            </p:cNvPr>
            <p:cNvSpPr/>
            <p:nvPr/>
          </p:nvSpPr>
          <p:spPr>
            <a:xfrm>
              <a:off x="6734111" y="3768354"/>
              <a:ext cx="2293831" cy="1418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4" name="그림 13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588CCBC-04D8-4CBB-BB63-68B8FB46E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46"/>
            <a:stretch/>
          </p:blipFill>
          <p:spPr>
            <a:xfrm>
              <a:off x="6769945" y="3783474"/>
              <a:ext cx="2222162" cy="1387769"/>
            </a:xfrm>
            <a:prstGeom prst="rect">
              <a:avLst/>
            </a:prstGeom>
            <a:effectLst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852FC9-4364-4FF5-B9CA-5B62A2E4AE48}"/>
              </a:ext>
            </a:extLst>
          </p:cNvPr>
          <p:cNvGrpSpPr/>
          <p:nvPr/>
        </p:nvGrpSpPr>
        <p:grpSpPr>
          <a:xfrm>
            <a:off x="9136628" y="4944402"/>
            <a:ext cx="2490409" cy="890763"/>
            <a:chOff x="9136628" y="4810471"/>
            <a:chExt cx="2490409" cy="890763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6383D3D-0B3A-4E51-BA77-88A10C32B93D}"/>
                </a:ext>
              </a:extLst>
            </p:cNvPr>
            <p:cNvSpPr txBox="1"/>
            <p:nvPr/>
          </p:nvSpPr>
          <p:spPr>
            <a:xfrm>
              <a:off x="9136628" y="4810471"/>
              <a:ext cx="249040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콘택트렌즈</a:t>
              </a:r>
              <a:r>
                <a:rPr lang="en-US" altLang="ko-KR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시장은 </a:t>
              </a:r>
              <a:r>
                <a:rPr lang="ko-KR" altLang="en-US" sz="1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매일</a:t>
              </a:r>
              <a:r>
                <a:rPr lang="en-US" altLang="ko-KR" sz="1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새제품</a:t>
              </a:r>
              <a:r>
                <a: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으로 </a:t>
              </a:r>
              <a:endParaRPr lang="en-US" altLang="ko-KR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E8827F7-4D97-4D25-8F01-353A204C40B8}"/>
                </a:ext>
              </a:extLst>
            </p:cNvPr>
            <p:cNvSpPr txBox="1"/>
            <p:nvPr/>
          </p:nvSpPr>
          <p:spPr>
            <a:xfrm>
              <a:off x="9136628" y="5162734"/>
              <a:ext cx="249040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사용하는 </a:t>
              </a:r>
              <a:r>
                <a:rPr lang="en-US" altLang="ko-KR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시장이기 때문에</a:t>
              </a:r>
              <a:r>
                <a:rPr lang="en-US" altLang="ko-KR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53CDB463-57B8-48D7-971B-8C86902AB9FB}"/>
                </a:ext>
              </a:extLst>
            </p:cNvPr>
            <p:cNvSpPr txBox="1"/>
            <p:nvPr/>
          </p:nvSpPr>
          <p:spPr>
            <a:xfrm>
              <a:off x="9136628" y="5485790"/>
              <a:ext cx="249040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성장 가능성이 </a:t>
              </a:r>
              <a:r>
                <a: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16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오른쪽 화살표 8">
            <a:extLst>
              <a:ext uri="{FF2B5EF4-FFF2-40B4-BE49-F238E27FC236}">
                <a16:creationId xmlns:a16="http://schemas.microsoft.com/office/drawing/2014/main" id="{480448A1-E8F0-483C-887B-966063EA4409}"/>
              </a:ext>
            </a:extLst>
          </p:cNvPr>
          <p:cNvSpPr/>
          <p:nvPr/>
        </p:nvSpPr>
        <p:spPr>
          <a:xfrm rot="20105492">
            <a:off x="-361754" y="1853079"/>
            <a:ext cx="13143419" cy="2957016"/>
          </a:xfrm>
          <a:custGeom>
            <a:avLst/>
            <a:gdLst>
              <a:gd name="connsiteX0" fmla="*/ 0 w 12192000"/>
              <a:gd name="connsiteY0" fmla="*/ 738545 h 3291934"/>
              <a:gd name="connsiteX1" fmla="*/ 10546033 w 12192000"/>
              <a:gd name="connsiteY1" fmla="*/ 738545 h 3291934"/>
              <a:gd name="connsiteX2" fmla="*/ 10546033 w 12192000"/>
              <a:gd name="connsiteY2" fmla="*/ 0 h 3291934"/>
              <a:gd name="connsiteX3" fmla="*/ 12192000 w 12192000"/>
              <a:gd name="connsiteY3" fmla="*/ 1645967 h 3291934"/>
              <a:gd name="connsiteX4" fmla="*/ 10546033 w 12192000"/>
              <a:gd name="connsiteY4" fmla="*/ 3291934 h 3291934"/>
              <a:gd name="connsiteX5" fmla="*/ 10546033 w 12192000"/>
              <a:gd name="connsiteY5" fmla="*/ 2553389 h 3291934"/>
              <a:gd name="connsiteX6" fmla="*/ 0 w 12192000"/>
              <a:gd name="connsiteY6" fmla="*/ 2553389 h 3291934"/>
              <a:gd name="connsiteX7" fmla="*/ 0 w 12192000"/>
              <a:gd name="connsiteY7" fmla="*/ 738545 h 3291934"/>
              <a:gd name="connsiteX0" fmla="*/ 0 w 12192000"/>
              <a:gd name="connsiteY0" fmla="*/ 738545 h 3291934"/>
              <a:gd name="connsiteX1" fmla="*/ 10546033 w 12192000"/>
              <a:gd name="connsiteY1" fmla="*/ 738545 h 3291934"/>
              <a:gd name="connsiteX2" fmla="*/ 10546033 w 12192000"/>
              <a:gd name="connsiteY2" fmla="*/ 0 h 3291934"/>
              <a:gd name="connsiteX3" fmla="*/ 12192000 w 12192000"/>
              <a:gd name="connsiteY3" fmla="*/ 1645967 h 3291934"/>
              <a:gd name="connsiteX4" fmla="*/ 10546033 w 12192000"/>
              <a:gd name="connsiteY4" fmla="*/ 3291934 h 3291934"/>
              <a:gd name="connsiteX5" fmla="*/ 10546033 w 12192000"/>
              <a:gd name="connsiteY5" fmla="*/ 2553389 h 3291934"/>
              <a:gd name="connsiteX6" fmla="*/ 0 w 12192000"/>
              <a:gd name="connsiteY6" fmla="*/ 738545 h 3291934"/>
              <a:gd name="connsiteX0" fmla="*/ 0 w 12192000"/>
              <a:gd name="connsiteY0" fmla="*/ 738545 h 3291934"/>
              <a:gd name="connsiteX1" fmla="*/ 10546033 w 12192000"/>
              <a:gd name="connsiteY1" fmla="*/ 738545 h 3291934"/>
              <a:gd name="connsiteX2" fmla="*/ 10546033 w 12192000"/>
              <a:gd name="connsiteY2" fmla="*/ 0 h 3291934"/>
              <a:gd name="connsiteX3" fmla="*/ 12192000 w 12192000"/>
              <a:gd name="connsiteY3" fmla="*/ 1645967 h 3291934"/>
              <a:gd name="connsiteX4" fmla="*/ 10546033 w 12192000"/>
              <a:gd name="connsiteY4" fmla="*/ 3291934 h 3291934"/>
              <a:gd name="connsiteX5" fmla="*/ 10546033 w 12192000"/>
              <a:gd name="connsiteY5" fmla="*/ 2553389 h 3291934"/>
              <a:gd name="connsiteX6" fmla="*/ 0 w 12192000"/>
              <a:gd name="connsiteY6" fmla="*/ 738545 h 3291934"/>
              <a:gd name="connsiteX0" fmla="*/ 0 w 12192000"/>
              <a:gd name="connsiteY0" fmla="*/ 738545 h 3291934"/>
              <a:gd name="connsiteX1" fmla="*/ 10546033 w 12192000"/>
              <a:gd name="connsiteY1" fmla="*/ 738545 h 3291934"/>
              <a:gd name="connsiteX2" fmla="*/ 10546033 w 12192000"/>
              <a:gd name="connsiteY2" fmla="*/ 0 h 3291934"/>
              <a:gd name="connsiteX3" fmla="*/ 12192000 w 12192000"/>
              <a:gd name="connsiteY3" fmla="*/ 1645967 h 3291934"/>
              <a:gd name="connsiteX4" fmla="*/ 10546033 w 12192000"/>
              <a:gd name="connsiteY4" fmla="*/ 3291934 h 3291934"/>
              <a:gd name="connsiteX5" fmla="*/ 10546033 w 12192000"/>
              <a:gd name="connsiteY5" fmla="*/ 2553389 h 3291934"/>
              <a:gd name="connsiteX6" fmla="*/ 0 w 12192000"/>
              <a:gd name="connsiteY6" fmla="*/ 738545 h 3291934"/>
              <a:gd name="connsiteX0" fmla="*/ 0 w 12192000"/>
              <a:gd name="connsiteY0" fmla="*/ 738545 h 3291934"/>
              <a:gd name="connsiteX1" fmla="*/ 10546033 w 12192000"/>
              <a:gd name="connsiteY1" fmla="*/ 738545 h 3291934"/>
              <a:gd name="connsiteX2" fmla="*/ 10546033 w 12192000"/>
              <a:gd name="connsiteY2" fmla="*/ 0 h 3291934"/>
              <a:gd name="connsiteX3" fmla="*/ 12192000 w 12192000"/>
              <a:gd name="connsiteY3" fmla="*/ 1645967 h 3291934"/>
              <a:gd name="connsiteX4" fmla="*/ 10546033 w 12192000"/>
              <a:gd name="connsiteY4" fmla="*/ 3291934 h 3291934"/>
              <a:gd name="connsiteX5" fmla="*/ 10546033 w 12192000"/>
              <a:gd name="connsiteY5" fmla="*/ 2553389 h 3291934"/>
              <a:gd name="connsiteX6" fmla="*/ 0 w 12192000"/>
              <a:gd name="connsiteY6" fmla="*/ 738545 h 3291934"/>
              <a:gd name="connsiteX0" fmla="*/ 0 w 12192000"/>
              <a:gd name="connsiteY0" fmla="*/ 738545 h 3291934"/>
              <a:gd name="connsiteX1" fmla="*/ 10546033 w 12192000"/>
              <a:gd name="connsiteY1" fmla="*/ 738545 h 3291934"/>
              <a:gd name="connsiteX2" fmla="*/ 10546033 w 12192000"/>
              <a:gd name="connsiteY2" fmla="*/ 0 h 3291934"/>
              <a:gd name="connsiteX3" fmla="*/ 12192000 w 12192000"/>
              <a:gd name="connsiteY3" fmla="*/ 1645967 h 3291934"/>
              <a:gd name="connsiteX4" fmla="*/ 10546033 w 12192000"/>
              <a:gd name="connsiteY4" fmla="*/ 3291934 h 3291934"/>
              <a:gd name="connsiteX5" fmla="*/ 10546033 w 12192000"/>
              <a:gd name="connsiteY5" fmla="*/ 2553389 h 3291934"/>
              <a:gd name="connsiteX6" fmla="*/ 0 w 12192000"/>
              <a:gd name="connsiteY6" fmla="*/ 738545 h 329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1934">
                <a:moveTo>
                  <a:pt x="0" y="738545"/>
                </a:moveTo>
                <a:cubicBezTo>
                  <a:pt x="4353544" y="1183045"/>
                  <a:pt x="6344889" y="1462445"/>
                  <a:pt x="10546033" y="738545"/>
                </a:cubicBezTo>
                <a:lnTo>
                  <a:pt x="10546033" y="0"/>
                </a:lnTo>
                <a:lnTo>
                  <a:pt x="12192000" y="1645967"/>
                </a:lnTo>
                <a:lnTo>
                  <a:pt x="10546033" y="3291934"/>
                </a:lnTo>
                <a:lnTo>
                  <a:pt x="10546033" y="2553389"/>
                </a:lnTo>
                <a:cubicBezTo>
                  <a:pt x="8618189" y="2418341"/>
                  <a:pt x="5585444" y="2283293"/>
                  <a:pt x="0" y="738545"/>
                </a:cubicBezTo>
                <a:close/>
              </a:path>
            </a:pathLst>
          </a:custGeom>
          <a:solidFill>
            <a:srgbClr val="F8E2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7CBCDB92-328B-4C92-B6B6-59F8AD6DABF4}"/>
              </a:ext>
            </a:extLst>
          </p:cNvPr>
          <p:cNvSpPr/>
          <p:nvPr/>
        </p:nvSpPr>
        <p:spPr>
          <a:xfrm>
            <a:off x="-1" y="1914525"/>
            <a:ext cx="12192002" cy="4943474"/>
          </a:xfrm>
          <a:custGeom>
            <a:avLst/>
            <a:gdLst>
              <a:gd name="connsiteX0" fmla="*/ 8410613 w 12192002"/>
              <a:gd name="connsiteY0" fmla="*/ 0 h 4943474"/>
              <a:gd name="connsiteX1" fmla="*/ 11680271 w 12192002"/>
              <a:gd name="connsiteY1" fmla="*/ 0 h 4943474"/>
              <a:gd name="connsiteX2" fmla="*/ 11858591 w 12192002"/>
              <a:gd name="connsiteY2" fmla="*/ 0 h 4943474"/>
              <a:gd name="connsiteX3" fmla="*/ 12192000 w 12192002"/>
              <a:gd name="connsiteY3" fmla="*/ 0 h 4943474"/>
              <a:gd name="connsiteX4" fmla="*/ 12192000 w 12192002"/>
              <a:gd name="connsiteY4" fmla="*/ 430749 h 4943474"/>
              <a:gd name="connsiteX5" fmla="*/ 12192002 w 12192002"/>
              <a:gd name="connsiteY5" fmla="*/ 430774 h 4943474"/>
              <a:gd name="connsiteX6" fmla="*/ 12192002 w 12192002"/>
              <a:gd name="connsiteY6" fmla="*/ 3707255 h 4943474"/>
              <a:gd name="connsiteX7" fmla="*/ 12192002 w 12192002"/>
              <a:gd name="connsiteY7" fmla="*/ 4512700 h 4943474"/>
              <a:gd name="connsiteX8" fmla="*/ 12192002 w 12192002"/>
              <a:gd name="connsiteY8" fmla="*/ 4943474 h 4943474"/>
              <a:gd name="connsiteX9" fmla="*/ 11858591 w 12192002"/>
              <a:gd name="connsiteY9" fmla="*/ 4943474 h 4943474"/>
              <a:gd name="connsiteX10" fmla="*/ 8410613 w 12192002"/>
              <a:gd name="connsiteY10" fmla="*/ 4943474 h 4943474"/>
              <a:gd name="connsiteX11" fmla="*/ 8095273 w 12192002"/>
              <a:gd name="connsiteY11" fmla="*/ 4943474 h 4943474"/>
              <a:gd name="connsiteX12" fmla="*/ 8095273 w 12192002"/>
              <a:gd name="connsiteY12" fmla="*/ 4943473 h 4943474"/>
              <a:gd name="connsiteX13" fmla="*/ 7878117 w 12192002"/>
              <a:gd name="connsiteY13" fmla="*/ 4943473 h 4943474"/>
              <a:gd name="connsiteX14" fmla="*/ 4430139 w 12192002"/>
              <a:gd name="connsiteY14" fmla="*/ 4943473 h 4943474"/>
              <a:gd name="connsiteX15" fmla="*/ 4114800 w 12192002"/>
              <a:gd name="connsiteY15" fmla="*/ 4943473 h 4943474"/>
              <a:gd name="connsiteX16" fmla="*/ 4114799 w 12192002"/>
              <a:gd name="connsiteY16" fmla="*/ 4943473 h 4943474"/>
              <a:gd name="connsiteX17" fmla="*/ 0 w 12192002"/>
              <a:gd name="connsiteY17" fmla="*/ 4943473 h 4943474"/>
              <a:gd name="connsiteX18" fmla="*/ 0 w 12192002"/>
              <a:gd name="connsiteY18" fmla="*/ 1925803 h 4943474"/>
              <a:gd name="connsiteX19" fmla="*/ 4096728 w 12192002"/>
              <a:gd name="connsiteY19" fmla="*/ 1925803 h 4943474"/>
              <a:gd name="connsiteX20" fmla="*/ 4096728 w 12192002"/>
              <a:gd name="connsiteY20" fmla="*/ 1450730 h 4943474"/>
              <a:gd name="connsiteX21" fmla="*/ 4430139 w 12192002"/>
              <a:gd name="connsiteY21" fmla="*/ 1117319 h 4943474"/>
              <a:gd name="connsiteX22" fmla="*/ 7870096 w 12192002"/>
              <a:gd name="connsiteY22" fmla="*/ 1117319 h 4943474"/>
              <a:gd name="connsiteX23" fmla="*/ 7870096 w 12192002"/>
              <a:gd name="connsiteY23" fmla="*/ 1117318 h 4943474"/>
              <a:gd name="connsiteX24" fmla="*/ 8077202 w 12192002"/>
              <a:gd name="connsiteY24" fmla="*/ 1117318 h 4943474"/>
              <a:gd name="connsiteX25" fmla="*/ 8077202 w 12192002"/>
              <a:gd name="connsiteY25" fmla="*/ 430774 h 4943474"/>
              <a:gd name="connsiteX26" fmla="*/ 8410613 w 12192002"/>
              <a:gd name="connsiteY26" fmla="*/ 0 h 494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2" h="4943474">
                <a:moveTo>
                  <a:pt x="8410613" y="0"/>
                </a:moveTo>
                <a:lnTo>
                  <a:pt x="11680271" y="0"/>
                </a:lnTo>
                <a:lnTo>
                  <a:pt x="11858591" y="0"/>
                </a:lnTo>
                <a:lnTo>
                  <a:pt x="12192000" y="0"/>
                </a:lnTo>
                <a:lnTo>
                  <a:pt x="12192000" y="430749"/>
                </a:lnTo>
                <a:lnTo>
                  <a:pt x="12192002" y="430774"/>
                </a:lnTo>
                <a:lnTo>
                  <a:pt x="12192002" y="3707255"/>
                </a:lnTo>
                <a:lnTo>
                  <a:pt x="12192002" y="4512700"/>
                </a:lnTo>
                <a:lnTo>
                  <a:pt x="12192002" y="4943474"/>
                </a:lnTo>
                <a:lnTo>
                  <a:pt x="11858591" y="4943474"/>
                </a:lnTo>
                <a:lnTo>
                  <a:pt x="8410613" y="4943474"/>
                </a:lnTo>
                <a:lnTo>
                  <a:pt x="8095273" y="4943474"/>
                </a:lnTo>
                <a:lnTo>
                  <a:pt x="8095273" y="4943473"/>
                </a:lnTo>
                <a:lnTo>
                  <a:pt x="7878117" y="4943473"/>
                </a:lnTo>
                <a:lnTo>
                  <a:pt x="4430139" y="4943473"/>
                </a:lnTo>
                <a:lnTo>
                  <a:pt x="4114800" y="4943473"/>
                </a:lnTo>
                <a:lnTo>
                  <a:pt x="4114799" y="4943473"/>
                </a:lnTo>
                <a:lnTo>
                  <a:pt x="0" y="4943473"/>
                </a:lnTo>
                <a:lnTo>
                  <a:pt x="0" y="1925803"/>
                </a:lnTo>
                <a:lnTo>
                  <a:pt x="4096728" y="1925803"/>
                </a:lnTo>
                <a:lnTo>
                  <a:pt x="4096728" y="1450730"/>
                </a:lnTo>
                <a:cubicBezTo>
                  <a:pt x="4096728" y="1266592"/>
                  <a:pt x="4246001" y="1117319"/>
                  <a:pt x="4430139" y="1117319"/>
                </a:cubicBezTo>
                <a:lnTo>
                  <a:pt x="7870096" y="1117319"/>
                </a:lnTo>
                <a:lnTo>
                  <a:pt x="7870096" y="1117318"/>
                </a:lnTo>
                <a:lnTo>
                  <a:pt x="8077202" y="1117318"/>
                </a:lnTo>
                <a:lnTo>
                  <a:pt x="8077202" y="430774"/>
                </a:lnTo>
                <a:cubicBezTo>
                  <a:pt x="8077202" y="192864"/>
                  <a:pt x="8226475" y="0"/>
                  <a:pt x="8410613" y="0"/>
                </a:cubicBezTo>
                <a:close/>
              </a:path>
            </a:pathLst>
          </a:custGeom>
          <a:solidFill>
            <a:srgbClr val="FDCFCF">
              <a:alpha val="80000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8915D2-FD94-4FEC-9177-1DA8DA21C81A}"/>
              </a:ext>
            </a:extLst>
          </p:cNvPr>
          <p:cNvGrpSpPr/>
          <p:nvPr/>
        </p:nvGrpSpPr>
        <p:grpSpPr>
          <a:xfrm>
            <a:off x="511729" y="179440"/>
            <a:ext cx="11168542" cy="430887"/>
            <a:chOff x="511730" y="285692"/>
            <a:chExt cx="11168542" cy="43088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65C13FE-34D0-42B0-9836-1F04CD43DA00}"/>
                </a:ext>
              </a:extLst>
            </p:cNvPr>
            <p:cNvSpPr txBox="1"/>
            <p:nvPr/>
          </p:nvSpPr>
          <p:spPr>
            <a:xfrm>
              <a:off x="738232" y="285692"/>
              <a:ext cx="17382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비즈닉스</a:t>
              </a:r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_Plan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47B205B-28B1-4EA1-A82C-E94E328E3092}"/>
                </a:ext>
              </a:extLst>
            </p:cNvPr>
            <p:cNvSpPr/>
            <p:nvPr/>
          </p:nvSpPr>
          <p:spPr>
            <a:xfrm>
              <a:off x="511730" y="387883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BAA9A6C-A268-44C0-98A5-EDE3A0BE443E}"/>
                </a:ext>
              </a:extLst>
            </p:cNvPr>
            <p:cNvCxnSpPr>
              <a:cxnSpLocks/>
              <a:stCxn id="41" idx="3"/>
              <a:endCxn id="52" idx="1"/>
            </p:cNvCxnSpPr>
            <p:nvPr/>
          </p:nvCxnSpPr>
          <p:spPr>
            <a:xfrm>
              <a:off x="2476501" y="501136"/>
              <a:ext cx="868585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DACAB2-03E8-434E-BB2C-A07BF08299AD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2E2FA3B-9428-4865-B187-F184E274E879}"/>
              </a:ext>
            </a:extLst>
          </p:cNvPr>
          <p:cNvSpPr txBox="1"/>
          <p:nvPr/>
        </p:nvSpPr>
        <p:spPr>
          <a:xfrm>
            <a:off x="660886" y="3206776"/>
            <a:ext cx="968214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B2A92B5-5FEA-4E83-84B1-9A12957B809B}"/>
              </a:ext>
            </a:extLst>
          </p:cNvPr>
          <p:cNvGrpSpPr/>
          <p:nvPr/>
        </p:nvGrpSpPr>
        <p:grpSpPr>
          <a:xfrm>
            <a:off x="696903" y="4313565"/>
            <a:ext cx="2705552" cy="1762899"/>
            <a:chOff x="429192" y="4377065"/>
            <a:chExt cx="2705552" cy="176289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A1B4F8-4231-40B7-A352-E188820FCCC2}"/>
                </a:ext>
              </a:extLst>
            </p:cNvPr>
            <p:cNvSpPr txBox="1"/>
            <p:nvPr/>
          </p:nvSpPr>
          <p:spPr>
            <a:xfrm>
              <a:off x="530223" y="4377065"/>
              <a:ext cx="2455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스마트디스플레이 소형 판매</a:t>
              </a:r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BC1DDD-7707-42A7-8150-808B3FFC28C2}"/>
                </a:ext>
              </a:extLst>
            </p:cNvPr>
            <p:cNvSpPr txBox="1"/>
            <p:nvPr/>
          </p:nvSpPr>
          <p:spPr>
            <a:xfrm>
              <a:off x="530223" y="4872364"/>
              <a:ext cx="140743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앱 “렌즈픽” 출시</a:t>
              </a:r>
              <a:endPara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489748F-C48B-44D3-89E1-3A64E77E6BF0}"/>
                </a:ext>
              </a:extLst>
            </p:cNvPr>
            <p:cNvSpPr txBox="1"/>
            <p:nvPr/>
          </p:nvSpPr>
          <p:spPr>
            <a:xfrm>
              <a:off x="530223" y="5367664"/>
              <a:ext cx="591509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쇼핑탭</a:t>
              </a:r>
              <a:endPara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45AAF7-A78E-4DCA-AF06-C7C1AAA6838C}"/>
                </a:ext>
              </a:extLst>
            </p:cNvPr>
            <p:cNvSpPr txBox="1"/>
            <p:nvPr/>
          </p:nvSpPr>
          <p:spPr>
            <a:xfrm>
              <a:off x="530223" y="5862965"/>
              <a:ext cx="11830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스마트스토어</a:t>
              </a:r>
              <a:endPara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E7EE75F1-21CA-4870-B6A5-47ACCECA95FF}"/>
                </a:ext>
              </a:extLst>
            </p:cNvPr>
            <p:cNvCxnSpPr>
              <a:cxnSpLocks/>
            </p:cNvCxnSpPr>
            <p:nvPr/>
          </p:nvCxnSpPr>
          <p:spPr>
            <a:xfrm>
              <a:off x="429192" y="4763214"/>
              <a:ext cx="270555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0ED415D-CB7C-439A-A228-F6C620BDCEB1}"/>
                </a:ext>
              </a:extLst>
            </p:cNvPr>
            <p:cNvCxnSpPr>
              <a:cxnSpLocks/>
            </p:cNvCxnSpPr>
            <p:nvPr/>
          </p:nvCxnSpPr>
          <p:spPr>
            <a:xfrm>
              <a:off x="429192" y="5258514"/>
              <a:ext cx="270555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CFEB7BE-DD3F-4C87-B8F3-3779912A6370}"/>
                </a:ext>
              </a:extLst>
            </p:cNvPr>
            <p:cNvCxnSpPr>
              <a:cxnSpLocks/>
            </p:cNvCxnSpPr>
            <p:nvPr/>
          </p:nvCxnSpPr>
          <p:spPr>
            <a:xfrm>
              <a:off x="429192" y="5753814"/>
              <a:ext cx="270555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5E131EF-B451-46C0-99A8-352388A26E1A}"/>
              </a:ext>
            </a:extLst>
          </p:cNvPr>
          <p:cNvSpPr txBox="1"/>
          <p:nvPr/>
        </p:nvSpPr>
        <p:spPr>
          <a:xfrm>
            <a:off x="4623641" y="2347392"/>
            <a:ext cx="981039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1C9E2F-DE40-4CA7-8D39-098DD2E40917}"/>
              </a:ext>
            </a:extLst>
          </p:cNvPr>
          <p:cNvSpPr txBox="1"/>
          <p:nvPr/>
        </p:nvSpPr>
        <p:spPr>
          <a:xfrm>
            <a:off x="8688885" y="1233815"/>
            <a:ext cx="968214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03DA0E-519F-4212-BBDF-047644F41214}"/>
              </a:ext>
            </a:extLst>
          </p:cNvPr>
          <p:cNvGrpSpPr/>
          <p:nvPr/>
        </p:nvGrpSpPr>
        <p:grpSpPr>
          <a:xfrm>
            <a:off x="8827269" y="2495535"/>
            <a:ext cx="2705911" cy="1672103"/>
            <a:chOff x="8040061" y="2336821"/>
            <a:chExt cx="2705911" cy="167210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9FDA3C9-5B58-48E0-89ED-84D1BE970254}"/>
                </a:ext>
              </a:extLst>
            </p:cNvPr>
            <p:cNvSpPr txBox="1"/>
            <p:nvPr/>
          </p:nvSpPr>
          <p:spPr>
            <a:xfrm>
              <a:off x="8141092" y="2336821"/>
              <a:ext cx="1577355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스마트디스플레이</a:t>
              </a:r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뷰티시장</a:t>
              </a:r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진입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D5235A5-0B50-46FF-836D-C2DE474D65C8}"/>
                </a:ext>
              </a:extLst>
            </p:cNvPr>
            <p:cNvSpPr txBox="1"/>
            <p:nvPr/>
          </p:nvSpPr>
          <p:spPr>
            <a:xfrm>
              <a:off x="8141092" y="3172873"/>
              <a:ext cx="26048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해외 진출 </a:t>
              </a:r>
              <a:r>
                <a:rPr lang="en-US" altLang="ko-KR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중국</a:t>
              </a:r>
              <a:r>
                <a:rPr lang="en-US" altLang="ko-KR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일본</a:t>
              </a:r>
              <a:r>
                <a:rPr lang="en-US" altLang="ko-KR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홍콩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AA9E99D-989D-4996-94A9-B490609B2DD0}"/>
                </a:ext>
              </a:extLst>
            </p:cNvPr>
            <p:cNvSpPr txBox="1"/>
            <p:nvPr/>
          </p:nvSpPr>
          <p:spPr>
            <a:xfrm>
              <a:off x="8141092" y="3731925"/>
              <a:ext cx="190917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렌즈 구독 서비스 진행</a:t>
              </a:r>
              <a:endPara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B60D3A4A-6D76-4B3F-8DA9-CF43A5F99698}"/>
                </a:ext>
              </a:extLst>
            </p:cNvPr>
            <p:cNvCxnSpPr>
              <a:cxnSpLocks/>
            </p:cNvCxnSpPr>
            <p:nvPr/>
          </p:nvCxnSpPr>
          <p:spPr>
            <a:xfrm>
              <a:off x="8040061" y="3031846"/>
              <a:ext cx="270555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3B42A535-6F66-43F7-ACA2-42246820040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061" y="3590899"/>
              <a:ext cx="270555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501D026-A38A-475B-9AC8-2945151E1C1E}"/>
              </a:ext>
            </a:extLst>
          </p:cNvPr>
          <p:cNvGrpSpPr/>
          <p:nvPr/>
        </p:nvGrpSpPr>
        <p:grpSpPr>
          <a:xfrm>
            <a:off x="2104981" y="3202710"/>
            <a:ext cx="1259490" cy="479009"/>
            <a:chOff x="1815832" y="3266210"/>
            <a:chExt cx="1259490" cy="479009"/>
          </a:xfrm>
          <a:gradFill flip="none" rotWithShape="0">
            <a:gsLst>
              <a:gs pos="0">
                <a:srgbClr val="ECECEC">
                  <a:alpha val="0"/>
                </a:srgbClr>
              </a:gs>
              <a:gs pos="90000">
                <a:schemeClr val="bg1">
                  <a:lumMod val="65000"/>
                </a:schemeClr>
              </a:gs>
            </a:gsLst>
            <a:lin ang="0" scaled="0"/>
            <a:tileRect/>
          </a:gradFill>
        </p:grpSpPr>
        <p:sp>
          <p:nvSpPr>
            <p:cNvPr id="81" name="그래픽 20">
              <a:extLst>
                <a:ext uri="{FF2B5EF4-FFF2-40B4-BE49-F238E27FC236}">
                  <a16:creationId xmlns:a16="http://schemas.microsoft.com/office/drawing/2014/main" id="{85ABC9A4-E9B2-44E4-94A8-3E68C3CDDB37}"/>
                </a:ext>
              </a:extLst>
            </p:cNvPr>
            <p:cNvSpPr/>
            <p:nvPr/>
          </p:nvSpPr>
          <p:spPr>
            <a:xfrm>
              <a:off x="1815832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2" name="그래픽 386">
              <a:extLst>
                <a:ext uri="{FF2B5EF4-FFF2-40B4-BE49-F238E27FC236}">
                  <a16:creationId xmlns:a16="http://schemas.microsoft.com/office/drawing/2014/main" id="{3D8D0CEE-213B-4D7D-B6B2-09E5E9990E44}"/>
                </a:ext>
              </a:extLst>
            </p:cNvPr>
            <p:cNvSpPr/>
            <p:nvPr/>
          </p:nvSpPr>
          <p:spPr>
            <a:xfrm>
              <a:off x="2130157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그래픽 387">
              <a:extLst>
                <a:ext uri="{FF2B5EF4-FFF2-40B4-BE49-F238E27FC236}">
                  <a16:creationId xmlns:a16="http://schemas.microsoft.com/office/drawing/2014/main" id="{E5C1FC48-FCD3-4452-90BD-701DCAF853C6}"/>
                </a:ext>
              </a:extLst>
            </p:cNvPr>
            <p:cNvSpPr/>
            <p:nvPr/>
          </p:nvSpPr>
          <p:spPr>
            <a:xfrm>
              <a:off x="2444482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4" name="그래픽 388">
              <a:extLst>
                <a:ext uri="{FF2B5EF4-FFF2-40B4-BE49-F238E27FC236}">
                  <a16:creationId xmlns:a16="http://schemas.microsoft.com/office/drawing/2014/main" id="{CCDD2FB7-C62B-4E4A-A6B5-FD64A7FDCECF}"/>
                </a:ext>
              </a:extLst>
            </p:cNvPr>
            <p:cNvSpPr/>
            <p:nvPr/>
          </p:nvSpPr>
          <p:spPr>
            <a:xfrm>
              <a:off x="2758807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BB8DA14-5E21-4836-A99A-6A434CEDC37B}"/>
              </a:ext>
            </a:extLst>
          </p:cNvPr>
          <p:cNvGrpSpPr/>
          <p:nvPr/>
        </p:nvGrpSpPr>
        <p:grpSpPr>
          <a:xfrm>
            <a:off x="6051699" y="2354431"/>
            <a:ext cx="1259490" cy="479009"/>
            <a:chOff x="1815832" y="3266210"/>
            <a:chExt cx="1259490" cy="479009"/>
          </a:xfrm>
          <a:gradFill flip="none" rotWithShape="0">
            <a:gsLst>
              <a:gs pos="0">
                <a:srgbClr val="ECECEC">
                  <a:alpha val="0"/>
                </a:srgbClr>
              </a:gs>
              <a:gs pos="90000">
                <a:schemeClr val="bg1">
                  <a:lumMod val="65000"/>
                </a:schemeClr>
              </a:gs>
            </a:gsLst>
            <a:lin ang="0" scaled="0"/>
            <a:tileRect/>
          </a:gradFill>
        </p:grpSpPr>
        <p:sp>
          <p:nvSpPr>
            <p:cNvPr id="86" name="그래픽 20">
              <a:extLst>
                <a:ext uri="{FF2B5EF4-FFF2-40B4-BE49-F238E27FC236}">
                  <a16:creationId xmlns:a16="http://schemas.microsoft.com/office/drawing/2014/main" id="{5BF8D710-DECE-45FB-AB0F-8FB6F595870B}"/>
                </a:ext>
              </a:extLst>
            </p:cNvPr>
            <p:cNvSpPr/>
            <p:nvPr/>
          </p:nvSpPr>
          <p:spPr>
            <a:xfrm>
              <a:off x="1815832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7" name="그래픽 386">
              <a:extLst>
                <a:ext uri="{FF2B5EF4-FFF2-40B4-BE49-F238E27FC236}">
                  <a16:creationId xmlns:a16="http://schemas.microsoft.com/office/drawing/2014/main" id="{996C0CBC-F3EE-450D-A3E5-E7C0BAFB1ABD}"/>
                </a:ext>
              </a:extLst>
            </p:cNvPr>
            <p:cNvSpPr/>
            <p:nvPr/>
          </p:nvSpPr>
          <p:spPr>
            <a:xfrm>
              <a:off x="2130157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8" name="그래픽 387">
              <a:extLst>
                <a:ext uri="{FF2B5EF4-FFF2-40B4-BE49-F238E27FC236}">
                  <a16:creationId xmlns:a16="http://schemas.microsoft.com/office/drawing/2014/main" id="{6532B0B1-4889-436B-9BB5-2FAA32A8EB84}"/>
                </a:ext>
              </a:extLst>
            </p:cNvPr>
            <p:cNvSpPr/>
            <p:nvPr/>
          </p:nvSpPr>
          <p:spPr>
            <a:xfrm>
              <a:off x="2444482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9" name="그래픽 388">
              <a:extLst>
                <a:ext uri="{FF2B5EF4-FFF2-40B4-BE49-F238E27FC236}">
                  <a16:creationId xmlns:a16="http://schemas.microsoft.com/office/drawing/2014/main" id="{203C04BF-E443-4DBB-B867-B2335D8B7CD9}"/>
                </a:ext>
              </a:extLst>
            </p:cNvPr>
            <p:cNvSpPr/>
            <p:nvPr/>
          </p:nvSpPr>
          <p:spPr>
            <a:xfrm>
              <a:off x="2758807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26B4FAF-07F3-4B53-8A41-684A520A80BE}"/>
              </a:ext>
            </a:extLst>
          </p:cNvPr>
          <p:cNvGrpSpPr/>
          <p:nvPr/>
        </p:nvGrpSpPr>
        <p:grpSpPr>
          <a:xfrm>
            <a:off x="10273331" y="1217086"/>
            <a:ext cx="1259490" cy="479009"/>
            <a:chOff x="1815832" y="3266210"/>
            <a:chExt cx="1259490" cy="479009"/>
          </a:xfrm>
          <a:gradFill flip="none" rotWithShape="0">
            <a:gsLst>
              <a:gs pos="0">
                <a:srgbClr val="ECECEC">
                  <a:alpha val="0"/>
                </a:srgbClr>
              </a:gs>
              <a:gs pos="90000">
                <a:schemeClr val="bg1">
                  <a:lumMod val="50000"/>
                </a:schemeClr>
              </a:gs>
            </a:gsLst>
            <a:lin ang="0" scaled="0"/>
            <a:tileRect/>
          </a:gradFill>
        </p:grpSpPr>
        <p:sp>
          <p:nvSpPr>
            <p:cNvPr id="91" name="그래픽 20">
              <a:extLst>
                <a:ext uri="{FF2B5EF4-FFF2-40B4-BE49-F238E27FC236}">
                  <a16:creationId xmlns:a16="http://schemas.microsoft.com/office/drawing/2014/main" id="{C69B638A-1F95-42E0-ABEE-CFE968473873}"/>
                </a:ext>
              </a:extLst>
            </p:cNvPr>
            <p:cNvSpPr/>
            <p:nvPr/>
          </p:nvSpPr>
          <p:spPr>
            <a:xfrm>
              <a:off x="1815832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2" name="그래픽 386">
              <a:extLst>
                <a:ext uri="{FF2B5EF4-FFF2-40B4-BE49-F238E27FC236}">
                  <a16:creationId xmlns:a16="http://schemas.microsoft.com/office/drawing/2014/main" id="{A4DCC307-9AE0-459C-BAF8-79CE8E2D7938}"/>
                </a:ext>
              </a:extLst>
            </p:cNvPr>
            <p:cNvSpPr/>
            <p:nvPr/>
          </p:nvSpPr>
          <p:spPr>
            <a:xfrm>
              <a:off x="2130157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3" name="그래픽 387">
              <a:extLst>
                <a:ext uri="{FF2B5EF4-FFF2-40B4-BE49-F238E27FC236}">
                  <a16:creationId xmlns:a16="http://schemas.microsoft.com/office/drawing/2014/main" id="{F4F5F4FE-F910-450F-B139-013D295D3B86}"/>
                </a:ext>
              </a:extLst>
            </p:cNvPr>
            <p:cNvSpPr/>
            <p:nvPr/>
          </p:nvSpPr>
          <p:spPr>
            <a:xfrm>
              <a:off x="2444482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4" name="그래픽 388">
              <a:extLst>
                <a:ext uri="{FF2B5EF4-FFF2-40B4-BE49-F238E27FC236}">
                  <a16:creationId xmlns:a16="http://schemas.microsoft.com/office/drawing/2014/main" id="{874A9670-7F74-492C-90AD-73459BC3AB9D}"/>
                </a:ext>
              </a:extLst>
            </p:cNvPr>
            <p:cNvSpPr/>
            <p:nvPr/>
          </p:nvSpPr>
          <p:spPr>
            <a:xfrm>
              <a:off x="2758807" y="3266210"/>
              <a:ext cx="316515" cy="479009"/>
            </a:xfrm>
            <a:custGeom>
              <a:avLst/>
              <a:gdLst>
                <a:gd name="connsiteX0" fmla="*/ 300284 w 316515"/>
                <a:gd name="connsiteY0" fmla="*/ 205571 h 479009"/>
                <a:gd name="connsiteX1" fmla="*/ 54240 w 316515"/>
                <a:gd name="connsiteY1" fmla="*/ 7414 h 479009"/>
                <a:gd name="connsiteX2" fmla="*/ 18949 w 316515"/>
                <a:gd name="connsiteY2" fmla="*/ 3301 h 479009"/>
                <a:gd name="connsiteX3" fmla="*/ 0 w 316515"/>
                <a:gd name="connsiteY3" fmla="*/ 33377 h 479009"/>
                <a:gd name="connsiteX4" fmla="*/ 12412 w 316515"/>
                <a:gd name="connsiteY4" fmla="*/ 59340 h 479009"/>
                <a:gd name="connsiteX5" fmla="*/ 236129 w 316515"/>
                <a:gd name="connsiteY5" fmla="*/ 239503 h 479009"/>
                <a:gd name="connsiteX6" fmla="*/ 12412 w 316515"/>
                <a:gd name="connsiteY6" fmla="*/ 419666 h 479009"/>
                <a:gd name="connsiteX7" fmla="*/ 0 w 316515"/>
                <a:gd name="connsiteY7" fmla="*/ 445629 h 479009"/>
                <a:gd name="connsiteX8" fmla="*/ 18949 w 316515"/>
                <a:gd name="connsiteY8" fmla="*/ 475705 h 479009"/>
                <a:gd name="connsiteX9" fmla="*/ 33418 w 316515"/>
                <a:gd name="connsiteY9" fmla="*/ 479010 h 479009"/>
                <a:gd name="connsiteX10" fmla="*/ 54277 w 316515"/>
                <a:gd name="connsiteY10" fmla="*/ 471592 h 479009"/>
                <a:gd name="connsiteX11" fmla="*/ 300284 w 316515"/>
                <a:gd name="connsiteY11" fmla="*/ 273472 h 479009"/>
                <a:gd name="connsiteX12" fmla="*/ 316516 w 316515"/>
                <a:gd name="connsiteY12" fmla="*/ 239503 h 479009"/>
                <a:gd name="connsiteX13" fmla="*/ 300284 w 316515"/>
                <a:gd name="connsiteY13" fmla="*/ 205571 h 47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515" h="479009">
                  <a:moveTo>
                    <a:pt x="300284" y="205571"/>
                  </a:moveTo>
                  <a:lnTo>
                    <a:pt x="54240" y="7414"/>
                  </a:lnTo>
                  <a:cubicBezTo>
                    <a:pt x="44178" y="-702"/>
                    <a:pt x="30627" y="-2281"/>
                    <a:pt x="18949" y="3301"/>
                  </a:cubicBezTo>
                  <a:cubicBezTo>
                    <a:pt x="7271" y="8883"/>
                    <a:pt x="0" y="20414"/>
                    <a:pt x="0" y="33377"/>
                  </a:cubicBezTo>
                  <a:cubicBezTo>
                    <a:pt x="0" y="43513"/>
                    <a:pt x="4517" y="52987"/>
                    <a:pt x="12412" y="59340"/>
                  </a:cubicBezTo>
                  <a:lnTo>
                    <a:pt x="236129" y="239503"/>
                  </a:lnTo>
                  <a:lnTo>
                    <a:pt x="12412" y="419666"/>
                  </a:lnTo>
                  <a:cubicBezTo>
                    <a:pt x="4517" y="426019"/>
                    <a:pt x="0" y="435493"/>
                    <a:pt x="0" y="445629"/>
                  </a:cubicBezTo>
                  <a:cubicBezTo>
                    <a:pt x="0" y="458592"/>
                    <a:pt x="7271" y="470123"/>
                    <a:pt x="18949" y="475705"/>
                  </a:cubicBezTo>
                  <a:cubicBezTo>
                    <a:pt x="23576" y="477908"/>
                    <a:pt x="28534" y="479010"/>
                    <a:pt x="33418" y="479010"/>
                  </a:cubicBezTo>
                  <a:cubicBezTo>
                    <a:pt x="40836" y="479010"/>
                    <a:pt x="48181" y="476476"/>
                    <a:pt x="54277" y="471592"/>
                  </a:cubicBezTo>
                  <a:lnTo>
                    <a:pt x="300284" y="273472"/>
                  </a:lnTo>
                  <a:cubicBezTo>
                    <a:pt x="310603" y="265136"/>
                    <a:pt x="316516" y="252760"/>
                    <a:pt x="316516" y="239503"/>
                  </a:cubicBezTo>
                  <a:cubicBezTo>
                    <a:pt x="316516" y="226246"/>
                    <a:pt x="310603" y="213870"/>
                    <a:pt x="300284" y="205571"/>
                  </a:cubicBezTo>
                  <a:close/>
                </a:path>
              </a:pathLst>
            </a:custGeom>
            <a:grpFill/>
            <a:ln w="3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BC074A-5642-429D-8DFA-43089B569351}"/>
              </a:ext>
            </a:extLst>
          </p:cNvPr>
          <p:cNvGrpSpPr/>
          <p:nvPr/>
        </p:nvGrpSpPr>
        <p:grpSpPr>
          <a:xfrm>
            <a:off x="4669166" y="3533840"/>
            <a:ext cx="2705552" cy="2258200"/>
            <a:chOff x="4476124" y="3454181"/>
            <a:chExt cx="2705552" cy="225820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EB9E72-B319-4383-AC9C-EBCE232FB002}"/>
                </a:ext>
              </a:extLst>
            </p:cNvPr>
            <p:cNvSpPr txBox="1"/>
            <p:nvPr/>
          </p:nvSpPr>
          <p:spPr>
            <a:xfrm>
              <a:off x="4577155" y="3454181"/>
              <a:ext cx="2455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스마트디스플레이 중형 판매</a:t>
              </a:r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D46C54-5556-4E01-A280-DB73A1505BC5}"/>
                </a:ext>
              </a:extLst>
            </p:cNvPr>
            <p:cNvSpPr txBox="1"/>
            <p:nvPr/>
          </p:nvSpPr>
          <p:spPr>
            <a:xfrm>
              <a:off x="4577155" y="3949480"/>
              <a:ext cx="2455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스마트디스플레이 대형 판매</a:t>
              </a:r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63E0E5-280F-4EF7-BD15-0335CA3074C2}"/>
                </a:ext>
              </a:extLst>
            </p:cNvPr>
            <p:cNvSpPr txBox="1"/>
            <p:nvPr/>
          </p:nvSpPr>
          <p:spPr>
            <a:xfrm>
              <a:off x="4577155" y="4444780"/>
              <a:ext cx="1667123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라이브 커머스 도입</a:t>
              </a:r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C65FEC-60CF-4FD2-BF4C-86D5D0C08170}"/>
                </a:ext>
              </a:extLst>
            </p:cNvPr>
            <p:cNvSpPr txBox="1"/>
            <p:nvPr/>
          </p:nvSpPr>
          <p:spPr>
            <a:xfrm>
              <a:off x="4577155" y="4940081"/>
              <a:ext cx="227305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콘택트렌즈 해외 </a:t>
              </a:r>
              <a:r>
                <a:rPr lang="en-US" altLang="ko-KR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B2C</a:t>
              </a:r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</a:t>
              </a:r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E21FB30-D964-4AF1-AFB1-7E837487FE8C}"/>
                </a:ext>
              </a:extLst>
            </p:cNvPr>
            <p:cNvCxnSpPr>
              <a:cxnSpLocks/>
            </p:cNvCxnSpPr>
            <p:nvPr/>
          </p:nvCxnSpPr>
          <p:spPr>
            <a:xfrm>
              <a:off x="4476124" y="3840330"/>
              <a:ext cx="270555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80C6E87-3E7A-4236-BEBB-3DE88A25609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124" y="4335630"/>
              <a:ext cx="270555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126B28C-C6EA-492A-BB0A-4C1F38957DF6}"/>
                </a:ext>
              </a:extLst>
            </p:cNvPr>
            <p:cNvCxnSpPr>
              <a:cxnSpLocks/>
            </p:cNvCxnSpPr>
            <p:nvPr/>
          </p:nvCxnSpPr>
          <p:spPr>
            <a:xfrm>
              <a:off x="4476124" y="4830930"/>
              <a:ext cx="270555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5EE24F-9431-4F46-96C9-95A88771416C}"/>
                </a:ext>
              </a:extLst>
            </p:cNvPr>
            <p:cNvSpPr txBox="1"/>
            <p:nvPr/>
          </p:nvSpPr>
          <p:spPr>
            <a:xfrm>
              <a:off x="4577155" y="5435382"/>
              <a:ext cx="12279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커뮤니티 기능</a:t>
              </a:r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22822FDA-8A2F-4FAA-95EB-26E47237AB83}"/>
                </a:ext>
              </a:extLst>
            </p:cNvPr>
            <p:cNvCxnSpPr>
              <a:cxnSpLocks/>
            </p:cNvCxnSpPr>
            <p:nvPr/>
          </p:nvCxnSpPr>
          <p:spPr>
            <a:xfrm>
              <a:off x="4476124" y="5326231"/>
              <a:ext cx="270555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9485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표 209">
            <a:extLst>
              <a:ext uri="{FF2B5EF4-FFF2-40B4-BE49-F238E27FC236}">
                <a16:creationId xmlns:a16="http://schemas.microsoft.com/office/drawing/2014/main" id="{5430EAEC-3974-4E9A-8727-3F5F964B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31284"/>
              </p:ext>
            </p:extLst>
          </p:nvPr>
        </p:nvGraphicFramePr>
        <p:xfrm>
          <a:off x="379769" y="1212086"/>
          <a:ext cx="6451408" cy="4294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215">
                  <a:extLst>
                    <a:ext uri="{9D8B030D-6E8A-4147-A177-3AD203B41FA5}">
                      <a16:colId xmlns:a16="http://schemas.microsoft.com/office/drawing/2014/main" val="3397358902"/>
                    </a:ext>
                  </a:extLst>
                </a:gridCol>
                <a:gridCol w="3618665">
                  <a:extLst>
                    <a:ext uri="{9D8B030D-6E8A-4147-A177-3AD203B41FA5}">
                      <a16:colId xmlns:a16="http://schemas.microsoft.com/office/drawing/2014/main" val="4236875755"/>
                    </a:ext>
                  </a:extLst>
                </a:gridCol>
                <a:gridCol w="1435588">
                  <a:extLst>
                    <a:ext uri="{9D8B030D-6E8A-4147-A177-3AD203B41FA5}">
                      <a16:colId xmlns:a16="http://schemas.microsoft.com/office/drawing/2014/main" val="1880905275"/>
                    </a:ext>
                  </a:extLst>
                </a:gridCol>
                <a:gridCol w="701940">
                  <a:extLst>
                    <a:ext uri="{9D8B030D-6E8A-4147-A177-3AD203B41FA5}">
                      <a16:colId xmlns:a16="http://schemas.microsoft.com/office/drawing/2014/main" val="800068580"/>
                    </a:ext>
                  </a:extLst>
                </a:gridCol>
              </a:tblGrid>
              <a:tr h="340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출원의 </a:t>
                      </a:r>
                      <a:endParaRPr lang="en-US" altLang="ko-KR" sz="900" b="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25400" dist="127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종류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7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발명의 명칭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7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출원번호</a:t>
                      </a:r>
                      <a:endParaRPr lang="en-US" altLang="ko-KR" sz="900" b="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25400" dist="127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b="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900" b="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출원일자</a:t>
                      </a:r>
                      <a:r>
                        <a:rPr lang="en-US" altLang="ko-KR" sz="900" b="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)/</a:t>
                      </a:r>
                      <a:r>
                        <a:rPr lang="ko-KR" altLang="en-US" sz="900" b="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출원국</a:t>
                      </a:r>
                      <a:endParaRPr lang="ko-KR" altLang="en-US" sz="900" b="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25400" dist="127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7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25400" dist="127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발명자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522807"/>
                  </a:ext>
                </a:extLst>
              </a:tr>
              <a:tr h="35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콘택트 렌즈 진열장치 및 이를 이용한 </a:t>
                      </a:r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콘텍트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렌즈 전시방법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10-2018-0099273</a:t>
                      </a:r>
                    </a:p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(2018.08.24)/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비즈닉스</a:t>
                      </a:r>
                      <a:endParaRPr lang="ko-KR" altLang="en-US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46590"/>
                  </a:ext>
                </a:extLst>
              </a:tr>
              <a:tr h="35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평가 데이터를 포함하는 어플 데이터 연동</a:t>
                      </a:r>
                      <a:endParaRPr lang="en-US" altLang="ko-KR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디스플레이 시키는</a:t>
                      </a:r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콘택트 렌즈</a:t>
                      </a:r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전시방법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10-2018-0162240</a:t>
                      </a:r>
                    </a:p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(2018.12.14)/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비즈닉스</a:t>
                      </a:r>
                      <a:endParaRPr lang="ko-KR" altLang="en-US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347227"/>
                  </a:ext>
                </a:extLst>
              </a:tr>
              <a:tr h="420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물리적 위치 변동을 이루는 스위치로 가동되는</a:t>
                      </a:r>
                      <a:endParaRPr lang="en-US" altLang="ko-KR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콘택트 렌즈 진열장치 및 사용자가</a:t>
                      </a:r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평가 데이터를 포함하는</a:t>
                      </a:r>
                      <a:endParaRPr lang="en-US" altLang="ko-KR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어플 데이터 연동 디스플레이 시키는 콘택트 렌즈 전시방법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10-2018-0162241</a:t>
                      </a:r>
                    </a:p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(2018.12.14)/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비즈닉스</a:t>
                      </a:r>
                      <a:endParaRPr lang="ko-KR" altLang="en-US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206140"/>
                  </a:ext>
                </a:extLst>
              </a:tr>
              <a:tr h="35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상표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 </a:t>
                      </a:r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‘</a:t>
                      </a:r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렌즈픽</a:t>
                      </a:r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(Lens-Pick)’</a:t>
                      </a:r>
                      <a:endParaRPr lang="ko-KR" altLang="en-US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40-2019-0074999</a:t>
                      </a:r>
                    </a:p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(2019.05.15)/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비즈닉스</a:t>
                      </a:r>
                      <a:endParaRPr lang="ko-KR" altLang="en-US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075944"/>
                  </a:ext>
                </a:extLst>
              </a:tr>
              <a:tr h="35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디자인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콘택트 렌즈 진열대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30-2019-0022775</a:t>
                      </a:r>
                    </a:p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(2019.05.15)/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비즈닉스</a:t>
                      </a:r>
                      <a:endParaRPr lang="ko-KR" altLang="en-US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80356"/>
                  </a:ext>
                </a:extLst>
              </a:tr>
              <a:tr h="35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PCT </a:t>
                      </a:r>
                    </a:p>
                    <a:p>
                      <a:pPr algn="ctr" latinLnBrk="1"/>
                      <a:r>
                        <a:rPr lang="ko-KR" altLang="en-US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국제특허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콘택트 렌즈 진열장치 및 이를 이용한 콘택트 렌즈 전시방법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PCT19-201</a:t>
                      </a:r>
                    </a:p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(2019.08.22)/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비즈닉스</a:t>
                      </a:r>
                      <a:endParaRPr lang="ko-KR" altLang="en-US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001930"/>
                  </a:ext>
                </a:extLst>
              </a:tr>
              <a:tr h="35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콘택트 렌즈 케이스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10-2019-0153668</a:t>
                      </a:r>
                    </a:p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(2019.11.26)/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장세진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867638"/>
                  </a:ext>
                </a:extLst>
              </a:tr>
              <a:tr h="35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콘택트렌즈 </a:t>
                      </a:r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버츄얼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피팅 시스템 및 이를 이용한</a:t>
                      </a:r>
                      <a:endParaRPr lang="en-US" altLang="ko-KR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콘택트렌즈 </a:t>
                      </a:r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버츄얼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피팅 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10-2020-0095427</a:t>
                      </a:r>
                    </a:p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(2020.07.30)/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장세진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428502"/>
                  </a:ext>
                </a:extLst>
              </a:tr>
              <a:tr h="35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콘택트렌즈 전시 스탠드</a:t>
                      </a:r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콘택트렌즈 </a:t>
                      </a:r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버츄얼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피팅</a:t>
                      </a:r>
                      <a:endParaRPr lang="en-US" altLang="ko-KR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및 이를 이용한</a:t>
                      </a:r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콘택트렌즈 </a:t>
                      </a:r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버츄얼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피팅방법</a:t>
                      </a:r>
                      <a:endParaRPr lang="ko-KR" altLang="en-US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10-2020-0095428</a:t>
                      </a:r>
                    </a:p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(2020.07.30)/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장세진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33848"/>
                  </a:ext>
                </a:extLst>
              </a:tr>
              <a:tr h="35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렌즈큐브</a:t>
                      </a:r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콘택트렌즈 </a:t>
                      </a:r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버츄얼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피팅 시스템 및</a:t>
                      </a:r>
                      <a:endParaRPr lang="en-US" altLang="ko-KR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이를 이용한 콘택트렌즈 </a:t>
                      </a:r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버츄얼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sz="700" spc="0" baseline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피팅방법</a:t>
                      </a:r>
                      <a:endParaRPr lang="ko-KR" altLang="en-US" sz="700" spc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10-2020-0095429</a:t>
                      </a:r>
                    </a:p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(2020.07.30)/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장세진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47567"/>
                  </a:ext>
                </a:extLst>
              </a:tr>
              <a:tr h="35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44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FC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콘택트렌즈의 판매관리 방법 및 시스템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44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10-2020-0109068</a:t>
                      </a:r>
                    </a:p>
                    <a:p>
                      <a:pPr algn="ctr" latinLnBrk="1"/>
                      <a:r>
                        <a:rPr lang="en-US" altLang="ko-KR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(2020.08.28)/</a:t>
                      </a:r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44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pc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장세진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44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740789"/>
                  </a:ext>
                </a:extLst>
              </a:tr>
            </a:tbl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E54AEBB1-00A0-4933-BB6C-55D55A2B85AD}"/>
              </a:ext>
            </a:extLst>
          </p:cNvPr>
          <p:cNvSpPr txBox="1"/>
          <p:nvPr/>
        </p:nvSpPr>
        <p:spPr>
          <a:xfrm>
            <a:off x="1879475" y="813252"/>
            <a:ext cx="4216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특허 </a:t>
            </a:r>
            <a:r>
              <a:rPr lang="en-US" altLang="ko-KR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 등록 </a:t>
            </a:r>
            <a:r>
              <a:rPr lang="en-US" altLang="ko-KR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기술 특허출원 </a:t>
            </a:r>
            <a:r>
              <a:rPr lang="en-US" altLang="ko-KR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</a:t>
            </a:r>
            <a:r>
              <a:rPr lang="ko-KR" altLang="en-US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</a:t>
            </a:r>
            <a:r>
              <a:rPr lang="en-US" altLang="ko-KR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디자인 등록 </a:t>
            </a:r>
            <a:r>
              <a:rPr lang="en-US" altLang="ko-KR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</a:t>
            </a:r>
            <a:r>
              <a:rPr lang="en-US" altLang="ko-KR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상표출원 </a:t>
            </a:r>
            <a:r>
              <a:rPr lang="en-US" altLang="ko-KR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</a:t>
            </a:r>
            <a:r>
              <a:rPr lang="en-US" altLang="ko-KR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PCT</a:t>
            </a:r>
            <a:r>
              <a:rPr lang="ko-KR" altLang="en-US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출원 </a:t>
            </a:r>
            <a:r>
              <a:rPr lang="en-US" altLang="ko-KR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A7E8CCA-ECC9-4536-B658-71F6391CCF4F}"/>
              </a:ext>
            </a:extLst>
          </p:cNvPr>
          <p:cNvGrpSpPr/>
          <p:nvPr/>
        </p:nvGrpSpPr>
        <p:grpSpPr>
          <a:xfrm>
            <a:off x="379769" y="5613193"/>
            <a:ext cx="6383955" cy="1216973"/>
            <a:chOff x="379769" y="5482562"/>
            <a:chExt cx="6383955" cy="121697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88833CD-079D-4C55-B27B-E3EBF2CDAFA6}"/>
                </a:ext>
              </a:extLst>
            </p:cNvPr>
            <p:cNvGrpSpPr/>
            <p:nvPr/>
          </p:nvGrpSpPr>
          <p:grpSpPr>
            <a:xfrm>
              <a:off x="908056" y="6553614"/>
              <a:ext cx="726539" cy="127259"/>
              <a:chOff x="4972425" y="7046954"/>
              <a:chExt cx="815256" cy="128532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9B65BE96-1B02-4AC3-B259-9CFBCEF3A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425" y="7046954"/>
                <a:ext cx="815256" cy="128532"/>
              </a:xfrm>
              <a:prstGeom prst="rect">
                <a:avLst/>
              </a:prstGeom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50237EFB-9D5C-47F1-8F07-EE28F164F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6948" y="7071316"/>
                <a:ext cx="506210" cy="79808"/>
              </a:xfrm>
              <a:prstGeom prst="rect">
                <a:avLst/>
              </a:prstGeom>
            </p:spPr>
          </p:pic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99AC7AB5-F51C-4B5D-A53A-47CA126F8317}"/>
                </a:ext>
              </a:extLst>
            </p:cNvPr>
            <p:cNvGrpSpPr/>
            <p:nvPr/>
          </p:nvGrpSpPr>
          <p:grpSpPr>
            <a:xfrm>
              <a:off x="1844990" y="6553614"/>
              <a:ext cx="726539" cy="127259"/>
              <a:chOff x="4972425" y="7046954"/>
              <a:chExt cx="815256" cy="128532"/>
            </a:xfrm>
          </p:grpSpPr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ADAA6485-5FBA-4260-A02B-44E34F0A4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425" y="7046954"/>
                <a:ext cx="815256" cy="128532"/>
              </a:xfrm>
              <a:prstGeom prst="rect">
                <a:avLst/>
              </a:prstGeom>
            </p:spPr>
          </p:pic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F820CDF0-3A60-4CF2-9564-ADBF3EA2B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6948" y="7071316"/>
                <a:ext cx="506210" cy="79808"/>
              </a:xfrm>
              <a:prstGeom prst="rect">
                <a:avLst/>
              </a:prstGeom>
            </p:spPr>
          </p:pic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A5E38C6-0C38-4F33-80F5-237DEA850313}"/>
                </a:ext>
              </a:extLst>
            </p:cNvPr>
            <p:cNvGrpSpPr/>
            <p:nvPr/>
          </p:nvGrpSpPr>
          <p:grpSpPr>
            <a:xfrm>
              <a:off x="2539332" y="6553614"/>
              <a:ext cx="726539" cy="127259"/>
              <a:chOff x="4972425" y="7046954"/>
              <a:chExt cx="815256" cy="128532"/>
            </a:xfrm>
          </p:grpSpPr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8A4489B7-47B8-40BA-A721-3B8B11ADD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425" y="7046954"/>
                <a:ext cx="815256" cy="128532"/>
              </a:xfrm>
              <a:prstGeom prst="rect">
                <a:avLst/>
              </a:prstGeom>
            </p:spPr>
          </p:pic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E233703B-CBE9-4190-BDDA-A80330EF8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6948" y="7071316"/>
                <a:ext cx="506210" cy="79808"/>
              </a:xfrm>
              <a:prstGeom prst="rect">
                <a:avLst/>
              </a:prstGeom>
            </p:spPr>
          </p:pic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6764362-211D-4396-94FF-71BED9EFFC76}"/>
                </a:ext>
              </a:extLst>
            </p:cNvPr>
            <p:cNvGrpSpPr/>
            <p:nvPr/>
          </p:nvGrpSpPr>
          <p:grpSpPr>
            <a:xfrm>
              <a:off x="3746851" y="6572276"/>
              <a:ext cx="726539" cy="127259"/>
              <a:chOff x="4972425" y="7046954"/>
              <a:chExt cx="815256" cy="128532"/>
            </a:xfrm>
          </p:grpSpPr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A379A5AA-A1F0-4DB9-96C3-4424A968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425" y="7046954"/>
                <a:ext cx="815256" cy="128532"/>
              </a:xfrm>
              <a:prstGeom prst="rect">
                <a:avLst/>
              </a:pr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BAF8B682-701D-4DAC-AF36-20636E848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6948" y="7071316"/>
                <a:ext cx="506210" cy="79808"/>
              </a:xfrm>
              <a:prstGeom prst="rect">
                <a:avLst/>
              </a:prstGeom>
            </p:spPr>
          </p:pic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552B6F5-DA28-477B-B5B3-21CB9198F0D1}"/>
                </a:ext>
              </a:extLst>
            </p:cNvPr>
            <p:cNvGrpSpPr/>
            <p:nvPr/>
          </p:nvGrpSpPr>
          <p:grpSpPr>
            <a:xfrm>
              <a:off x="4627799" y="6553614"/>
              <a:ext cx="726539" cy="127259"/>
              <a:chOff x="4972425" y="7046954"/>
              <a:chExt cx="815256" cy="128532"/>
            </a:xfrm>
          </p:grpSpPr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43A4ABA9-74A4-4440-B85B-018D2129C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425" y="7046954"/>
                <a:ext cx="815256" cy="128532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8E57C4DE-0249-4FB1-AF73-BF5954059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6948" y="7071316"/>
                <a:ext cx="506210" cy="79808"/>
              </a:xfrm>
              <a:prstGeom prst="rect">
                <a:avLst/>
              </a:prstGeom>
            </p:spPr>
          </p:pic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DF311F19-9D22-4F40-8F8E-01DE93AC823E}"/>
                </a:ext>
              </a:extLst>
            </p:cNvPr>
            <p:cNvGrpSpPr/>
            <p:nvPr/>
          </p:nvGrpSpPr>
          <p:grpSpPr>
            <a:xfrm>
              <a:off x="5592726" y="6553614"/>
              <a:ext cx="726539" cy="127259"/>
              <a:chOff x="4972425" y="7046954"/>
              <a:chExt cx="815256" cy="128532"/>
            </a:xfrm>
          </p:grpSpPr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265BAFA3-89B9-48CD-BC82-A4E3A80F7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425" y="7046954"/>
                <a:ext cx="815256" cy="128532"/>
              </a:xfrm>
              <a:prstGeom prst="rect">
                <a:avLst/>
              </a:prstGeom>
            </p:spPr>
          </p:pic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66F019AF-9C72-4197-A457-1C61A42FD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6948" y="7071316"/>
                <a:ext cx="506210" cy="79808"/>
              </a:xfrm>
              <a:prstGeom prst="rect">
                <a:avLst/>
              </a:prstGeom>
            </p:spPr>
          </p:pic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9054BD2A-1BE8-4EF6-90E3-6BCA1C2404D5}"/>
                </a:ext>
              </a:extLst>
            </p:cNvPr>
            <p:cNvGrpSpPr/>
            <p:nvPr/>
          </p:nvGrpSpPr>
          <p:grpSpPr>
            <a:xfrm>
              <a:off x="3671149" y="5482562"/>
              <a:ext cx="891557" cy="1145732"/>
              <a:chOff x="9624156" y="2555231"/>
              <a:chExt cx="924628" cy="1176469"/>
            </a:xfrm>
            <a:effectLst/>
          </p:grpSpPr>
          <p:pic>
            <p:nvPicPr>
              <p:cNvPr id="136" name="그래픽 5">
                <a:extLst>
                  <a:ext uri="{FF2B5EF4-FFF2-40B4-BE49-F238E27FC236}">
                    <a16:creationId xmlns:a16="http://schemas.microsoft.com/office/drawing/2014/main" id="{2B8D7C5C-0CC5-460D-B2BC-660A75844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4156" y="2555231"/>
                <a:ext cx="924628" cy="1176469"/>
              </a:xfrm>
              <a:custGeom>
                <a:avLst/>
                <a:gdLst>
                  <a:gd name="connsiteX0" fmla="*/ -484 w 2013990"/>
                  <a:gd name="connsiteY0" fmla="*/ -616 h 2562541"/>
                  <a:gd name="connsiteX1" fmla="*/ 2013506 w 2013990"/>
                  <a:gd name="connsiteY1" fmla="*/ -616 h 2562541"/>
                  <a:gd name="connsiteX2" fmla="*/ 2013506 w 2013990"/>
                  <a:gd name="connsiteY2" fmla="*/ 2561926 h 2562541"/>
                  <a:gd name="connsiteX3" fmla="*/ -484 w 2013990"/>
                  <a:gd name="connsiteY3" fmla="*/ 2561926 h 2562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990" h="2562541">
                    <a:moveTo>
                      <a:pt x="-484" y="-616"/>
                    </a:moveTo>
                    <a:lnTo>
                      <a:pt x="2013506" y="-616"/>
                    </a:lnTo>
                    <a:lnTo>
                      <a:pt x="2013506" y="2561926"/>
                    </a:lnTo>
                    <a:lnTo>
                      <a:pt x="-484" y="2561926"/>
                    </a:lnTo>
                    <a:close/>
                  </a:path>
                </a:pathLst>
              </a:custGeom>
              <a:effectLst/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1FBB72A9-E972-4690-9A79-6ECEA6E4F31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3902" y="2621749"/>
                <a:ext cx="784158" cy="104435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16C6DCA0-6E2A-4C63-A525-04C382723C07}"/>
                </a:ext>
              </a:extLst>
            </p:cNvPr>
            <p:cNvGrpSpPr/>
            <p:nvPr/>
          </p:nvGrpSpPr>
          <p:grpSpPr>
            <a:xfrm>
              <a:off x="2570641" y="5482562"/>
              <a:ext cx="891557" cy="1145732"/>
              <a:chOff x="8580493" y="2555231"/>
              <a:chExt cx="924628" cy="1176469"/>
            </a:xfrm>
            <a:effectLst/>
          </p:grpSpPr>
          <p:pic>
            <p:nvPicPr>
              <p:cNvPr id="134" name="그래픽 5">
                <a:extLst>
                  <a:ext uri="{FF2B5EF4-FFF2-40B4-BE49-F238E27FC236}">
                    <a16:creationId xmlns:a16="http://schemas.microsoft.com/office/drawing/2014/main" id="{BF25FF39-DF1A-460A-8A4B-7F5389D26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80493" y="2555231"/>
                <a:ext cx="924628" cy="1176469"/>
              </a:xfrm>
              <a:custGeom>
                <a:avLst/>
                <a:gdLst>
                  <a:gd name="connsiteX0" fmla="*/ -484 w 2013990"/>
                  <a:gd name="connsiteY0" fmla="*/ -616 h 2562541"/>
                  <a:gd name="connsiteX1" fmla="*/ 2013506 w 2013990"/>
                  <a:gd name="connsiteY1" fmla="*/ -616 h 2562541"/>
                  <a:gd name="connsiteX2" fmla="*/ 2013506 w 2013990"/>
                  <a:gd name="connsiteY2" fmla="*/ 2561926 h 2562541"/>
                  <a:gd name="connsiteX3" fmla="*/ -484 w 2013990"/>
                  <a:gd name="connsiteY3" fmla="*/ 2561926 h 2562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990" h="2562541">
                    <a:moveTo>
                      <a:pt x="-484" y="-616"/>
                    </a:moveTo>
                    <a:lnTo>
                      <a:pt x="2013506" y="-616"/>
                    </a:lnTo>
                    <a:lnTo>
                      <a:pt x="2013506" y="2561926"/>
                    </a:lnTo>
                    <a:lnTo>
                      <a:pt x="-484" y="2561926"/>
                    </a:lnTo>
                    <a:close/>
                  </a:path>
                </a:pathLst>
              </a:custGeom>
              <a:effectLst/>
            </p:spPr>
          </p:pic>
          <p:pic>
            <p:nvPicPr>
              <p:cNvPr id="135" name="그림 13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5CA6847B-A910-4A1D-AF5B-9EF26A02B11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0239" y="2621749"/>
                <a:ext cx="784158" cy="104435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379A8FBB-3BF0-4294-A7BF-D5E62ED9B39E}"/>
                </a:ext>
              </a:extLst>
            </p:cNvPr>
            <p:cNvGrpSpPr/>
            <p:nvPr/>
          </p:nvGrpSpPr>
          <p:grpSpPr>
            <a:xfrm>
              <a:off x="4771657" y="5482562"/>
              <a:ext cx="891557" cy="1145732"/>
              <a:chOff x="8580493" y="3874503"/>
              <a:chExt cx="924628" cy="1176469"/>
            </a:xfrm>
            <a:effectLst/>
          </p:grpSpPr>
          <p:pic>
            <p:nvPicPr>
              <p:cNvPr id="132" name="그래픽 5">
                <a:extLst>
                  <a:ext uri="{FF2B5EF4-FFF2-40B4-BE49-F238E27FC236}">
                    <a16:creationId xmlns:a16="http://schemas.microsoft.com/office/drawing/2014/main" id="{60EAAC62-5C4A-4E46-AC91-ABE85B8F0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80493" y="3874503"/>
                <a:ext cx="924628" cy="1176469"/>
              </a:xfrm>
              <a:custGeom>
                <a:avLst/>
                <a:gdLst>
                  <a:gd name="connsiteX0" fmla="*/ -484 w 2013990"/>
                  <a:gd name="connsiteY0" fmla="*/ -616 h 2562541"/>
                  <a:gd name="connsiteX1" fmla="*/ 2013506 w 2013990"/>
                  <a:gd name="connsiteY1" fmla="*/ -616 h 2562541"/>
                  <a:gd name="connsiteX2" fmla="*/ 2013506 w 2013990"/>
                  <a:gd name="connsiteY2" fmla="*/ 2561926 h 2562541"/>
                  <a:gd name="connsiteX3" fmla="*/ -484 w 2013990"/>
                  <a:gd name="connsiteY3" fmla="*/ 2561926 h 2562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990" h="2562541">
                    <a:moveTo>
                      <a:pt x="-484" y="-616"/>
                    </a:moveTo>
                    <a:lnTo>
                      <a:pt x="2013506" y="-616"/>
                    </a:lnTo>
                    <a:lnTo>
                      <a:pt x="2013506" y="2561926"/>
                    </a:lnTo>
                    <a:lnTo>
                      <a:pt x="-484" y="2561926"/>
                    </a:lnTo>
                    <a:close/>
                  </a:path>
                </a:pathLst>
              </a:custGeom>
              <a:effectLst/>
            </p:spPr>
          </p:pic>
          <p:pic>
            <p:nvPicPr>
              <p:cNvPr id="133" name="그림 13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1435ECD9-07A9-4FD6-87DC-E83CF86D782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0239" y="3940099"/>
                <a:ext cx="784158" cy="104435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B3D43D29-1CD0-4D59-A38A-1BA28A2F6109}"/>
                </a:ext>
              </a:extLst>
            </p:cNvPr>
            <p:cNvGrpSpPr/>
            <p:nvPr/>
          </p:nvGrpSpPr>
          <p:grpSpPr>
            <a:xfrm>
              <a:off x="5872167" y="5482562"/>
              <a:ext cx="891557" cy="1145732"/>
              <a:chOff x="9624156" y="3874503"/>
              <a:chExt cx="924628" cy="1176469"/>
            </a:xfrm>
            <a:effectLst/>
          </p:grpSpPr>
          <p:pic>
            <p:nvPicPr>
              <p:cNvPr id="130" name="그래픽 5">
                <a:extLst>
                  <a:ext uri="{FF2B5EF4-FFF2-40B4-BE49-F238E27FC236}">
                    <a16:creationId xmlns:a16="http://schemas.microsoft.com/office/drawing/2014/main" id="{CCB74339-BFDB-405B-B405-2403ED80F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4156" y="3874503"/>
                <a:ext cx="924628" cy="1176469"/>
              </a:xfrm>
              <a:custGeom>
                <a:avLst/>
                <a:gdLst>
                  <a:gd name="connsiteX0" fmla="*/ -484 w 2013990"/>
                  <a:gd name="connsiteY0" fmla="*/ -616 h 2562541"/>
                  <a:gd name="connsiteX1" fmla="*/ 2013506 w 2013990"/>
                  <a:gd name="connsiteY1" fmla="*/ -616 h 2562541"/>
                  <a:gd name="connsiteX2" fmla="*/ 2013506 w 2013990"/>
                  <a:gd name="connsiteY2" fmla="*/ 2561926 h 2562541"/>
                  <a:gd name="connsiteX3" fmla="*/ -484 w 2013990"/>
                  <a:gd name="connsiteY3" fmla="*/ 2561926 h 2562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990" h="2562541">
                    <a:moveTo>
                      <a:pt x="-484" y="-616"/>
                    </a:moveTo>
                    <a:lnTo>
                      <a:pt x="2013506" y="-616"/>
                    </a:lnTo>
                    <a:lnTo>
                      <a:pt x="2013506" y="2561926"/>
                    </a:lnTo>
                    <a:lnTo>
                      <a:pt x="-484" y="2561926"/>
                    </a:lnTo>
                    <a:close/>
                  </a:path>
                </a:pathLst>
              </a:custGeom>
              <a:effectLst/>
            </p:spPr>
          </p:pic>
          <p:pic>
            <p:nvPicPr>
              <p:cNvPr id="131" name="그림 130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ED81B921-6F24-401B-AA6C-310895192A5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3902" y="3940099"/>
                <a:ext cx="784158" cy="104435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4F340596-D827-4066-93D1-9FC9470B243B}"/>
                </a:ext>
              </a:extLst>
            </p:cNvPr>
            <p:cNvGrpSpPr/>
            <p:nvPr/>
          </p:nvGrpSpPr>
          <p:grpSpPr>
            <a:xfrm>
              <a:off x="379769" y="5482562"/>
              <a:ext cx="891557" cy="1145732"/>
              <a:chOff x="8580493" y="1235958"/>
              <a:chExt cx="924628" cy="1176469"/>
            </a:xfrm>
            <a:effectLst/>
          </p:grpSpPr>
          <p:pic>
            <p:nvPicPr>
              <p:cNvPr id="128" name="그래픽 5">
                <a:extLst>
                  <a:ext uri="{FF2B5EF4-FFF2-40B4-BE49-F238E27FC236}">
                    <a16:creationId xmlns:a16="http://schemas.microsoft.com/office/drawing/2014/main" id="{5C9AD8D3-1CE3-4CCC-805C-E26A6F140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80493" y="1235958"/>
                <a:ext cx="924628" cy="1176469"/>
              </a:xfrm>
              <a:custGeom>
                <a:avLst/>
                <a:gdLst>
                  <a:gd name="connsiteX0" fmla="*/ -484 w 2013990"/>
                  <a:gd name="connsiteY0" fmla="*/ -616 h 2562541"/>
                  <a:gd name="connsiteX1" fmla="*/ 2013506 w 2013990"/>
                  <a:gd name="connsiteY1" fmla="*/ -616 h 2562541"/>
                  <a:gd name="connsiteX2" fmla="*/ 2013506 w 2013990"/>
                  <a:gd name="connsiteY2" fmla="*/ 2561926 h 2562541"/>
                  <a:gd name="connsiteX3" fmla="*/ -484 w 2013990"/>
                  <a:gd name="connsiteY3" fmla="*/ 2561926 h 2562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990" h="2562541">
                    <a:moveTo>
                      <a:pt x="-484" y="-616"/>
                    </a:moveTo>
                    <a:lnTo>
                      <a:pt x="2013506" y="-616"/>
                    </a:lnTo>
                    <a:lnTo>
                      <a:pt x="2013506" y="2561926"/>
                    </a:lnTo>
                    <a:lnTo>
                      <a:pt x="-484" y="2561926"/>
                    </a:lnTo>
                    <a:close/>
                  </a:path>
                </a:pathLst>
              </a:custGeom>
              <a:effectLst/>
            </p:spPr>
          </p:pic>
          <p:pic>
            <p:nvPicPr>
              <p:cNvPr id="129" name="그림 1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63AC28A4-6919-47D8-9FBD-BD8DB043CDA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0239" y="1302476"/>
                <a:ext cx="784158" cy="104435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A657FA5D-0586-4CC5-BA0A-A7EA6A735F37}"/>
                </a:ext>
              </a:extLst>
            </p:cNvPr>
            <p:cNvGrpSpPr/>
            <p:nvPr/>
          </p:nvGrpSpPr>
          <p:grpSpPr>
            <a:xfrm>
              <a:off x="1480277" y="5482562"/>
              <a:ext cx="891557" cy="1145732"/>
              <a:chOff x="9624156" y="1235958"/>
              <a:chExt cx="924628" cy="1176469"/>
            </a:xfrm>
            <a:effectLst/>
          </p:grpSpPr>
          <p:pic>
            <p:nvPicPr>
              <p:cNvPr id="126" name="그래픽 5">
                <a:extLst>
                  <a:ext uri="{FF2B5EF4-FFF2-40B4-BE49-F238E27FC236}">
                    <a16:creationId xmlns:a16="http://schemas.microsoft.com/office/drawing/2014/main" id="{203E603F-51BF-4045-B7AA-69FAD01AC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4156" y="1235958"/>
                <a:ext cx="924628" cy="1176469"/>
              </a:xfrm>
              <a:custGeom>
                <a:avLst/>
                <a:gdLst>
                  <a:gd name="connsiteX0" fmla="*/ -484 w 2013990"/>
                  <a:gd name="connsiteY0" fmla="*/ -616 h 2562541"/>
                  <a:gd name="connsiteX1" fmla="*/ 2013506 w 2013990"/>
                  <a:gd name="connsiteY1" fmla="*/ -616 h 2562541"/>
                  <a:gd name="connsiteX2" fmla="*/ 2013506 w 2013990"/>
                  <a:gd name="connsiteY2" fmla="*/ 2561926 h 2562541"/>
                  <a:gd name="connsiteX3" fmla="*/ -484 w 2013990"/>
                  <a:gd name="connsiteY3" fmla="*/ 2561926 h 2562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990" h="2562541">
                    <a:moveTo>
                      <a:pt x="-484" y="-616"/>
                    </a:moveTo>
                    <a:lnTo>
                      <a:pt x="2013506" y="-616"/>
                    </a:lnTo>
                    <a:lnTo>
                      <a:pt x="2013506" y="2561926"/>
                    </a:lnTo>
                    <a:lnTo>
                      <a:pt x="-484" y="2561926"/>
                    </a:lnTo>
                    <a:close/>
                  </a:path>
                </a:pathLst>
              </a:custGeom>
              <a:effectLst/>
            </p:spPr>
          </p:pic>
          <p:pic>
            <p:nvPicPr>
              <p:cNvPr id="127" name="그림 126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595F4AB-CBE0-42BD-A95F-5A5F17414CF9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91"/>
              <a:stretch/>
            </p:blipFill>
            <p:spPr>
              <a:xfrm>
                <a:off x="9693902" y="1302476"/>
                <a:ext cx="784158" cy="1044356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10A90E8-70FE-44B4-9586-1C33A80AF1B8}"/>
              </a:ext>
            </a:extLst>
          </p:cNvPr>
          <p:cNvGrpSpPr/>
          <p:nvPr/>
        </p:nvGrpSpPr>
        <p:grpSpPr>
          <a:xfrm>
            <a:off x="7496062" y="5978454"/>
            <a:ext cx="3218532" cy="400110"/>
            <a:chOff x="630742" y="1619266"/>
            <a:chExt cx="3842120" cy="354845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3595E50-56BA-4645-988D-C6116E350F64}"/>
                </a:ext>
              </a:extLst>
            </p:cNvPr>
            <p:cNvSpPr txBox="1"/>
            <p:nvPr/>
          </p:nvSpPr>
          <p:spPr>
            <a:xfrm>
              <a:off x="1480067" y="1619266"/>
              <a:ext cx="2992795" cy="354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부산 창조경제혁신센터 최우수상 및 금상 수상</a:t>
              </a:r>
              <a:endParaRPr lang="en-US" altLang="ko-KR" sz="1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아이디어 마루 </a:t>
              </a:r>
              <a:r>
                <a:rPr lang="ko-KR" altLang="en-US" sz="1000" spc="-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인큐베이팅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아이디어 선정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우수 아이디어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)</a:t>
              </a:r>
              <a:endParaRPr lang="ko-KR" altLang="en-US" sz="1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65E3407B-E10B-4ACA-8EFC-7F59EB6F2C17}"/>
                </a:ext>
              </a:extLst>
            </p:cNvPr>
            <p:cNvSpPr txBox="1"/>
            <p:nvPr/>
          </p:nvSpPr>
          <p:spPr>
            <a:xfrm>
              <a:off x="630742" y="1619266"/>
              <a:ext cx="510697" cy="218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2018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17D111B-1D13-4C20-A5E2-D26ABD1FE48F}"/>
              </a:ext>
            </a:extLst>
          </p:cNvPr>
          <p:cNvGrpSpPr/>
          <p:nvPr/>
        </p:nvGrpSpPr>
        <p:grpSpPr>
          <a:xfrm>
            <a:off x="7496062" y="5698665"/>
            <a:ext cx="2949197" cy="246221"/>
            <a:chOff x="630742" y="1948796"/>
            <a:chExt cx="3520601" cy="218366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F7FDED6-7605-4B9D-98D8-1C5060F3E96A}"/>
                </a:ext>
              </a:extLst>
            </p:cNvPr>
            <p:cNvSpPr txBox="1"/>
            <p:nvPr/>
          </p:nvSpPr>
          <p:spPr>
            <a:xfrm>
              <a:off x="630742" y="1948796"/>
              <a:ext cx="760152" cy="218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  03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6E95553-6F6C-4A8E-B207-D590E1EB5D50}"/>
                </a:ext>
              </a:extLst>
            </p:cNvPr>
            <p:cNvSpPr txBox="1"/>
            <p:nvPr/>
          </p:nvSpPr>
          <p:spPr>
            <a:xfrm>
              <a:off x="1471838" y="1948796"/>
              <a:ext cx="2679505" cy="218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부산 경제진흥원 기술창업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10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기 선정</a:t>
              </a: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FEFEB929-37A1-4FE4-A29E-7AFFE04B04FD}"/>
              </a:ext>
            </a:extLst>
          </p:cNvPr>
          <p:cNvGrpSpPr/>
          <p:nvPr/>
        </p:nvGrpSpPr>
        <p:grpSpPr>
          <a:xfrm>
            <a:off x="7496062" y="5264985"/>
            <a:ext cx="3223903" cy="400110"/>
            <a:chOff x="624330" y="2302941"/>
            <a:chExt cx="3848532" cy="354845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9F13D09-267E-4169-AD66-B2D2A27F1835}"/>
                </a:ext>
              </a:extLst>
            </p:cNvPr>
            <p:cNvSpPr txBox="1"/>
            <p:nvPr/>
          </p:nvSpPr>
          <p:spPr>
            <a:xfrm>
              <a:off x="624330" y="2302942"/>
              <a:ext cx="760152" cy="218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  05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A0F47CC-FEF8-4DDD-AA1E-1DC47B2D11DD}"/>
                </a:ext>
              </a:extLst>
            </p:cNvPr>
            <p:cNvSpPr txBox="1"/>
            <p:nvPr/>
          </p:nvSpPr>
          <p:spPr>
            <a:xfrm>
              <a:off x="1484089" y="2302941"/>
              <a:ext cx="2988773" cy="354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데이터 바우처 지원 사업 선정</a:t>
              </a:r>
              <a:endParaRPr lang="en-US" altLang="ko-KR" sz="1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식약청 렌즈 허가정보 매칭 및 렌즈 추천 알고리즘 개발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432A7FA-318E-4ED9-BEAA-12A588731E59}"/>
              </a:ext>
            </a:extLst>
          </p:cNvPr>
          <p:cNvGrpSpPr/>
          <p:nvPr/>
        </p:nvGrpSpPr>
        <p:grpSpPr>
          <a:xfrm>
            <a:off x="7496062" y="4831305"/>
            <a:ext cx="2825400" cy="400110"/>
            <a:chOff x="624329" y="2917538"/>
            <a:chExt cx="3372819" cy="354844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C1530-353B-4276-A24D-F2599FB6C653}"/>
                </a:ext>
              </a:extLst>
            </p:cNvPr>
            <p:cNvSpPr txBox="1"/>
            <p:nvPr/>
          </p:nvSpPr>
          <p:spPr>
            <a:xfrm>
              <a:off x="624329" y="2917538"/>
              <a:ext cx="760152" cy="218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  07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786C92DE-79FE-4E55-97CD-A0267F0C69C1}"/>
                </a:ext>
              </a:extLst>
            </p:cNvPr>
            <p:cNvSpPr txBox="1"/>
            <p:nvPr/>
          </p:nvSpPr>
          <p:spPr>
            <a:xfrm>
              <a:off x="1489005" y="2917538"/>
              <a:ext cx="2508143" cy="354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-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기보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벤처캠프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5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기 선정</a:t>
              </a:r>
              <a:endParaRPr lang="en-US" altLang="ko-KR" sz="1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법인 설립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25296ACC-9281-4B8E-B6F2-E84A305B4E3B}"/>
              </a:ext>
            </a:extLst>
          </p:cNvPr>
          <p:cNvGrpSpPr/>
          <p:nvPr/>
        </p:nvGrpSpPr>
        <p:grpSpPr>
          <a:xfrm>
            <a:off x="7496062" y="4551514"/>
            <a:ext cx="2809350" cy="246221"/>
            <a:chOff x="604681" y="3646576"/>
            <a:chExt cx="3353659" cy="218366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16AABE0-2259-4F3D-90A2-3FCDB260A92C}"/>
                </a:ext>
              </a:extLst>
            </p:cNvPr>
            <p:cNvSpPr txBox="1"/>
            <p:nvPr/>
          </p:nvSpPr>
          <p:spPr>
            <a:xfrm>
              <a:off x="604681" y="3646576"/>
              <a:ext cx="760152" cy="218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  08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0B61C30-2F68-4408-B8C1-9B6E842A48BC}"/>
                </a:ext>
              </a:extLst>
            </p:cNvPr>
            <p:cNvSpPr txBox="1"/>
            <p:nvPr/>
          </p:nvSpPr>
          <p:spPr>
            <a:xfrm>
              <a:off x="1450197" y="3646576"/>
              <a:ext cx="2508143" cy="218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ISO 9001 . ISO14001 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인증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FF35B7F-E4F5-407A-B359-5626DB54E78E}"/>
              </a:ext>
            </a:extLst>
          </p:cNvPr>
          <p:cNvGrpSpPr/>
          <p:nvPr/>
        </p:nvGrpSpPr>
        <p:grpSpPr>
          <a:xfrm>
            <a:off x="7496062" y="4117834"/>
            <a:ext cx="2805648" cy="400110"/>
            <a:chOff x="604681" y="4609844"/>
            <a:chExt cx="3349239" cy="354844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38F2404-B589-4F20-A493-3C8BF5E689FC}"/>
                </a:ext>
              </a:extLst>
            </p:cNvPr>
            <p:cNvSpPr txBox="1"/>
            <p:nvPr/>
          </p:nvSpPr>
          <p:spPr>
            <a:xfrm>
              <a:off x="604681" y="4609844"/>
              <a:ext cx="729841" cy="218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10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2DC00E8-17E7-4E17-8253-42F85D11C2A6}"/>
                </a:ext>
              </a:extLst>
            </p:cNvPr>
            <p:cNvSpPr txBox="1"/>
            <p:nvPr/>
          </p:nvSpPr>
          <p:spPr>
            <a:xfrm>
              <a:off x="1445777" y="4609844"/>
              <a:ext cx="2508143" cy="354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특허청 디딤돌 사업 선정</a:t>
              </a:r>
              <a:endParaRPr lang="en-US" altLang="ko-KR" sz="1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캠퍼스 창업벤처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k-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서포터즈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plus 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선정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2C8D5E62-BA24-4E39-B0F4-E222BA9509A0}"/>
              </a:ext>
            </a:extLst>
          </p:cNvPr>
          <p:cNvGrpSpPr/>
          <p:nvPr/>
        </p:nvGrpSpPr>
        <p:grpSpPr>
          <a:xfrm>
            <a:off x="7496062" y="3838043"/>
            <a:ext cx="3323925" cy="246221"/>
            <a:chOff x="601171" y="4714679"/>
            <a:chExt cx="4590081" cy="218366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1000DF8-A16E-4451-938B-39770E280D8A}"/>
                </a:ext>
              </a:extLst>
            </p:cNvPr>
            <p:cNvSpPr txBox="1"/>
            <p:nvPr/>
          </p:nvSpPr>
          <p:spPr>
            <a:xfrm>
              <a:off x="601171" y="4714679"/>
              <a:ext cx="896872" cy="218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 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  11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9CFE76A-1880-4E84-8568-4EDE3844D733}"/>
                </a:ext>
              </a:extLst>
            </p:cNvPr>
            <p:cNvSpPr txBox="1"/>
            <p:nvPr/>
          </p:nvSpPr>
          <p:spPr>
            <a:xfrm>
              <a:off x="1595735" y="4714679"/>
              <a:ext cx="3595517" cy="218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부산 </a:t>
              </a:r>
              <a:r>
                <a:rPr lang="ko-KR" altLang="en-US" sz="1000" spc="-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테크노파크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청년창업 맞춤형 역량강화 지원사업 선정</a:t>
              </a: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C0EA457D-6E23-4A06-AACD-29B71107F4AC}"/>
              </a:ext>
            </a:extLst>
          </p:cNvPr>
          <p:cNvGrpSpPr/>
          <p:nvPr/>
        </p:nvGrpSpPr>
        <p:grpSpPr>
          <a:xfrm>
            <a:off x="7496062" y="3404363"/>
            <a:ext cx="2812542" cy="400110"/>
            <a:chOff x="601171" y="5066326"/>
            <a:chExt cx="3357470" cy="35484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F3C71CF-179F-429B-AF8B-B327EF477FDA}"/>
                </a:ext>
              </a:extLst>
            </p:cNvPr>
            <p:cNvSpPr txBox="1"/>
            <p:nvPr/>
          </p:nvSpPr>
          <p:spPr>
            <a:xfrm>
              <a:off x="601171" y="5066326"/>
              <a:ext cx="744997" cy="218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2019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 12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FC2FCAD-6A16-4EA8-8CAB-4E41B6B86B89}"/>
                </a:ext>
              </a:extLst>
            </p:cNvPr>
            <p:cNvSpPr txBox="1"/>
            <p:nvPr/>
          </p:nvSpPr>
          <p:spPr>
            <a:xfrm>
              <a:off x="1450496" y="5066326"/>
              <a:ext cx="2508145" cy="354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ICT 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디바이스 랩 제품화 지원 사업 선정</a:t>
              </a:r>
              <a:endParaRPr lang="en-US" altLang="ko-KR" sz="1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부산시 파란일자리 사업 선정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B314532-58FB-421F-B8F6-A54BCD34ECC2}"/>
              </a:ext>
            </a:extLst>
          </p:cNvPr>
          <p:cNvGrpSpPr/>
          <p:nvPr/>
        </p:nvGrpSpPr>
        <p:grpSpPr>
          <a:xfrm>
            <a:off x="7496062" y="2970683"/>
            <a:ext cx="2076586" cy="400110"/>
            <a:chOff x="609511" y="5993854"/>
            <a:chExt cx="2478923" cy="354845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7E72ACB-0CBB-47E9-B381-C79CD2D28BC8}"/>
                </a:ext>
              </a:extLst>
            </p:cNvPr>
            <p:cNvSpPr txBox="1"/>
            <p:nvPr/>
          </p:nvSpPr>
          <p:spPr>
            <a:xfrm>
              <a:off x="609511" y="5993854"/>
              <a:ext cx="775308" cy="218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2020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   01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2902674-8F38-489B-BA4C-E07C6B15F2B5}"/>
                </a:ext>
              </a:extLst>
            </p:cNvPr>
            <p:cNvSpPr txBox="1"/>
            <p:nvPr/>
          </p:nvSpPr>
          <p:spPr>
            <a:xfrm>
              <a:off x="1471838" y="5993854"/>
              <a:ext cx="1616596" cy="354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연구개발전담부서 설립</a:t>
              </a:r>
              <a:endParaRPr lang="en-US" altLang="ko-KR" sz="1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벤처기업 인증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A2A686D3-3F08-42BD-9932-326ABBB27A52}"/>
              </a:ext>
            </a:extLst>
          </p:cNvPr>
          <p:cNvGrpSpPr/>
          <p:nvPr/>
        </p:nvGrpSpPr>
        <p:grpSpPr>
          <a:xfrm>
            <a:off x="7496062" y="2690892"/>
            <a:ext cx="2058802" cy="246221"/>
            <a:chOff x="609511" y="5993854"/>
            <a:chExt cx="2457693" cy="218366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785B7EA-D972-4420-B5DE-0E50D03D0FA2}"/>
                </a:ext>
              </a:extLst>
            </p:cNvPr>
            <p:cNvSpPr txBox="1"/>
            <p:nvPr/>
          </p:nvSpPr>
          <p:spPr>
            <a:xfrm>
              <a:off x="609511" y="5993854"/>
              <a:ext cx="775308" cy="218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2020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   03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AAD38DB-E24D-40AE-BAF3-0EA459718CD6}"/>
                </a:ext>
              </a:extLst>
            </p:cNvPr>
            <p:cNvSpPr txBox="1"/>
            <p:nvPr/>
          </p:nvSpPr>
          <p:spPr>
            <a:xfrm>
              <a:off x="1450608" y="5993854"/>
              <a:ext cx="1616596" cy="218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창업성공패키지  선정</a:t>
              </a:r>
              <a:endParaRPr lang="en-US" altLang="ko-KR" sz="1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82D5A4FA-3B5F-4D4F-84A5-F01A65BB56AB}"/>
              </a:ext>
            </a:extLst>
          </p:cNvPr>
          <p:cNvGrpSpPr/>
          <p:nvPr/>
        </p:nvGrpSpPr>
        <p:grpSpPr>
          <a:xfrm>
            <a:off x="7496062" y="1949424"/>
            <a:ext cx="3666295" cy="707898"/>
            <a:chOff x="609511" y="5993854"/>
            <a:chExt cx="5370084" cy="627815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77FC2DD-D1C6-4B90-A930-91A8BF6B63E3}"/>
                </a:ext>
              </a:extLst>
            </p:cNvPr>
            <p:cNvSpPr txBox="1"/>
            <p:nvPr/>
          </p:nvSpPr>
          <p:spPr>
            <a:xfrm>
              <a:off x="609511" y="5993854"/>
              <a:ext cx="937206" cy="218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2020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    05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C58567F-6485-44DC-9FD3-E47970AB46F2}"/>
                </a:ext>
              </a:extLst>
            </p:cNvPr>
            <p:cNvSpPr txBox="1"/>
            <p:nvPr/>
          </p:nvSpPr>
          <p:spPr>
            <a:xfrm>
              <a:off x="1641527" y="5993865"/>
              <a:ext cx="4338068" cy="62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IP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나래 지원사업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선정</a:t>
              </a:r>
              <a:endParaRPr lang="en-US" altLang="ko-KR" sz="1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r>
                <a:rPr lang="en-US" altLang="ko-KR" sz="1000" spc="-15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2020 </a:t>
              </a:r>
              <a:r>
                <a:rPr lang="ko-KR" altLang="en-US" sz="1000" spc="-15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부산지역 </a:t>
              </a:r>
              <a:r>
                <a:rPr lang="en-US" altLang="ko-KR" sz="1000" spc="-15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it </a:t>
              </a:r>
              <a:r>
                <a:rPr lang="ko-KR" altLang="en-US" sz="1000" spc="-15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융합기반 부품 및 제품 개발 종합기술 지원사업</a:t>
              </a:r>
            </a:p>
            <a:p>
              <a:r>
                <a:rPr lang="en-US" altLang="ko-KR" sz="1000" spc="-15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2020</a:t>
              </a:r>
              <a:r>
                <a:rPr lang="ko-KR" altLang="en-US" sz="1000" spc="-15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년도 선도기업 육성지원사업</a:t>
              </a:r>
            </a:p>
            <a:p>
              <a:r>
                <a:rPr lang="en-US" altLang="ko-KR" sz="1000" spc="-15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2020</a:t>
              </a:r>
              <a:r>
                <a:rPr lang="ko-KR" altLang="en-US" sz="1000" spc="-15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년도 지역혁신형 소공인 일자리 창출지원사업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4F48FD1-BC2C-49D3-A281-1EBA9A5CFCB3}"/>
              </a:ext>
            </a:extLst>
          </p:cNvPr>
          <p:cNvGrpSpPr/>
          <p:nvPr/>
        </p:nvGrpSpPr>
        <p:grpSpPr>
          <a:xfrm>
            <a:off x="7496062" y="1669633"/>
            <a:ext cx="2584101" cy="246221"/>
            <a:chOff x="609511" y="5993854"/>
            <a:chExt cx="3084769" cy="218366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55E6CE7-7BC6-4529-9480-5466AB2D5F67}"/>
                </a:ext>
              </a:extLst>
            </p:cNvPr>
            <p:cNvSpPr txBox="1"/>
            <p:nvPr/>
          </p:nvSpPr>
          <p:spPr>
            <a:xfrm>
              <a:off x="609511" y="5993854"/>
              <a:ext cx="721728" cy="218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2020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.    09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DCDFD5D-16AE-49C5-940E-9CE1F4F47F79}"/>
                </a:ext>
              </a:extLst>
            </p:cNvPr>
            <p:cNvSpPr txBox="1"/>
            <p:nvPr/>
          </p:nvSpPr>
          <p:spPr>
            <a:xfrm>
              <a:off x="1471839" y="5993854"/>
              <a:ext cx="2222441" cy="218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ICT </a:t>
              </a:r>
              <a:r>
                <a:rPr lang="ko-KR" altLang="en-US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스마트 디바이스 공모전 영남권 우승</a:t>
              </a:r>
              <a:endParaRPr lang="en-US" altLang="ko-KR" sz="1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749139D5-7E27-4F40-86CA-C724599BC788}"/>
              </a:ext>
            </a:extLst>
          </p:cNvPr>
          <p:cNvGrpSpPr/>
          <p:nvPr/>
        </p:nvGrpSpPr>
        <p:grpSpPr>
          <a:xfrm>
            <a:off x="7502384" y="1133135"/>
            <a:ext cx="2806220" cy="477471"/>
            <a:chOff x="608882" y="5993854"/>
            <a:chExt cx="3085398" cy="459915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9C2BCB3-B411-4F58-BE47-E4829979BBCE}"/>
                </a:ext>
              </a:extLst>
            </p:cNvPr>
            <p:cNvSpPr txBox="1"/>
            <p:nvPr/>
          </p:nvSpPr>
          <p:spPr>
            <a:xfrm>
              <a:off x="608882" y="6034833"/>
              <a:ext cx="775308" cy="218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2020  </a:t>
              </a:r>
              <a:r>
                <a:rPr lang="en-US" altLang="ko-KR" sz="10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   10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F798571-7896-4A21-BFAA-EF3A62D2D0C8}"/>
                </a:ext>
              </a:extLst>
            </p:cNvPr>
            <p:cNvSpPr txBox="1"/>
            <p:nvPr/>
          </p:nvSpPr>
          <p:spPr>
            <a:xfrm>
              <a:off x="1471838" y="5993854"/>
              <a:ext cx="2222442" cy="296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pc="-151" dirty="0">
                  <a:solidFill>
                    <a:srgbClr val="FF5B5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시드 투자 유치 </a:t>
              </a:r>
              <a:endParaRPr lang="en-US" altLang="ko-KR" sz="1400" b="1" spc="-151" dirty="0">
                <a:solidFill>
                  <a:srgbClr val="FF5B5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FDA71B6-6AA2-4509-A559-0046B3593FAE}"/>
                </a:ext>
              </a:extLst>
            </p:cNvPr>
            <p:cNvSpPr txBox="1"/>
            <p:nvPr/>
          </p:nvSpPr>
          <p:spPr>
            <a:xfrm>
              <a:off x="1471838" y="6157308"/>
              <a:ext cx="2222442" cy="296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pc="-151" dirty="0">
                  <a:solidFill>
                    <a:srgbClr val="FF5B5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윤민 창의 투자 재단</a:t>
              </a:r>
              <a:endParaRPr lang="en-US" altLang="ko-KR" sz="1400" b="1" spc="-151" dirty="0">
                <a:solidFill>
                  <a:srgbClr val="FF5B5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61DAF901-8D80-4FCB-8508-ABB2A86CB66F}"/>
              </a:ext>
            </a:extLst>
          </p:cNvPr>
          <p:cNvSpPr txBox="1"/>
          <p:nvPr/>
        </p:nvSpPr>
        <p:spPr>
          <a:xfrm>
            <a:off x="332967" y="737389"/>
            <a:ext cx="189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b="1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건의특허 등록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7326B4-E3AF-481D-8D8D-1F2F86EF6E96}"/>
              </a:ext>
            </a:extLst>
          </p:cNvPr>
          <p:cNvCxnSpPr/>
          <p:nvPr/>
        </p:nvCxnSpPr>
        <p:spPr>
          <a:xfrm>
            <a:off x="7496062" y="1636063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D5E00CEC-0A55-4C56-B04E-AEBC9DEFBBF7}"/>
              </a:ext>
            </a:extLst>
          </p:cNvPr>
          <p:cNvCxnSpPr/>
          <p:nvPr/>
        </p:nvCxnSpPr>
        <p:spPr>
          <a:xfrm>
            <a:off x="7496062" y="1918464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D535EED7-5A54-440C-ABD6-74F0D0AD52FC}"/>
              </a:ext>
            </a:extLst>
          </p:cNvPr>
          <p:cNvCxnSpPr/>
          <p:nvPr/>
        </p:nvCxnSpPr>
        <p:spPr>
          <a:xfrm>
            <a:off x="7496062" y="2657322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1ACC9901-ED35-4FA8-AABC-726B66E6A5D1}"/>
              </a:ext>
            </a:extLst>
          </p:cNvPr>
          <p:cNvCxnSpPr/>
          <p:nvPr/>
        </p:nvCxnSpPr>
        <p:spPr>
          <a:xfrm>
            <a:off x="7496062" y="2970683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B8AE7C6A-60D9-4B17-B3CF-DC4ED00EC3C8}"/>
              </a:ext>
            </a:extLst>
          </p:cNvPr>
          <p:cNvCxnSpPr/>
          <p:nvPr/>
        </p:nvCxnSpPr>
        <p:spPr>
          <a:xfrm>
            <a:off x="7496062" y="3350478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BE15B10F-8833-4597-9850-75DF1584A263}"/>
              </a:ext>
            </a:extLst>
          </p:cNvPr>
          <p:cNvCxnSpPr/>
          <p:nvPr/>
        </p:nvCxnSpPr>
        <p:spPr>
          <a:xfrm>
            <a:off x="7496062" y="3802003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DD0EC181-770D-46B5-8633-BB8D6A344250}"/>
              </a:ext>
            </a:extLst>
          </p:cNvPr>
          <p:cNvCxnSpPr/>
          <p:nvPr/>
        </p:nvCxnSpPr>
        <p:spPr>
          <a:xfrm>
            <a:off x="7496062" y="4104694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F416C726-5E13-4175-AEBF-54C93967A13B}"/>
              </a:ext>
            </a:extLst>
          </p:cNvPr>
          <p:cNvCxnSpPr/>
          <p:nvPr/>
        </p:nvCxnSpPr>
        <p:spPr>
          <a:xfrm>
            <a:off x="7496062" y="4517944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86DF7E87-A850-41C1-9069-7CD2093F81A4}"/>
              </a:ext>
            </a:extLst>
          </p:cNvPr>
          <p:cNvCxnSpPr/>
          <p:nvPr/>
        </p:nvCxnSpPr>
        <p:spPr>
          <a:xfrm>
            <a:off x="7496062" y="4831305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454429D1-D6D5-4E80-A759-1204E0909BF6}"/>
              </a:ext>
            </a:extLst>
          </p:cNvPr>
          <p:cNvCxnSpPr/>
          <p:nvPr/>
        </p:nvCxnSpPr>
        <p:spPr>
          <a:xfrm>
            <a:off x="7496062" y="5217690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CEA148ED-6324-4D2A-AC22-58F42C5D186F}"/>
              </a:ext>
            </a:extLst>
          </p:cNvPr>
          <p:cNvCxnSpPr/>
          <p:nvPr/>
        </p:nvCxnSpPr>
        <p:spPr>
          <a:xfrm>
            <a:off x="7496062" y="5698665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F6693F83-8DF3-411C-9A3E-A60FDD333BBD}"/>
              </a:ext>
            </a:extLst>
          </p:cNvPr>
          <p:cNvCxnSpPr/>
          <p:nvPr/>
        </p:nvCxnSpPr>
        <p:spPr>
          <a:xfrm>
            <a:off x="7496062" y="5978454"/>
            <a:ext cx="38637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DA35BD-4524-4A99-9AE3-88684BF6ACA3}"/>
              </a:ext>
            </a:extLst>
          </p:cNvPr>
          <p:cNvSpPr/>
          <p:nvPr/>
        </p:nvSpPr>
        <p:spPr>
          <a:xfrm>
            <a:off x="375178" y="4117834"/>
            <a:ext cx="6460592" cy="1020651"/>
          </a:xfrm>
          <a:prstGeom prst="rect">
            <a:avLst/>
          </a:prstGeom>
          <a:noFill/>
          <a:ln w="19050"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10D9944-CC3C-4F1C-8E03-EE501CAAC7FA}"/>
              </a:ext>
            </a:extLst>
          </p:cNvPr>
          <p:cNvSpPr/>
          <p:nvPr/>
        </p:nvSpPr>
        <p:spPr>
          <a:xfrm>
            <a:off x="374105" y="5167669"/>
            <a:ext cx="6451408" cy="340159"/>
          </a:xfrm>
          <a:prstGeom prst="rect">
            <a:avLst/>
          </a:prstGeom>
          <a:noFill/>
          <a:ln w="19050">
            <a:solidFill>
              <a:srgbClr val="2741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79242629-D50E-46C0-9227-C3E62E3B146D}"/>
              </a:ext>
            </a:extLst>
          </p:cNvPr>
          <p:cNvSpPr/>
          <p:nvPr/>
        </p:nvSpPr>
        <p:spPr>
          <a:xfrm rot="5400000">
            <a:off x="7362117" y="1255128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이등변 삼각형 210">
            <a:extLst>
              <a:ext uri="{FF2B5EF4-FFF2-40B4-BE49-F238E27FC236}">
                <a16:creationId xmlns:a16="http://schemas.microsoft.com/office/drawing/2014/main" id="{69F03814-AA28-4ED8-9DC7-107D96A09FE1}"/>
              </a:ext>
            </a:extLst>
          </p:cNvPr>
          <p:cNvSpPr/>
          <p:nvPr/>
        </p:nvSpPr>
        <p:spPr>
          <a:xfrm rot="5400000">
            <a:off x="7362117" y="1739363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이등변 삼각형 211">
            <a:extLst>
              <a:ext uri="{FF2B5EF4-FFF2-40B4-BE49-F238E27FC236}">
                <a16:creationId xmlns:a16="http://schemas.microsoft.com/office/drawing/2014/main" id="{E554AED7-FB2B-49A8-9C1E-A1D24385F99D}"/>
              </a:ext>
            </a:extLst>
          </p:cNvPr>
          <p:cNvSpPr/>
          <p:nvPr/>
        </p:nvSpPr>
        <p:spPr>
          <a:xfrm rot="5400000">
            <a:off x="7362117" y="2038055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이등변 삼각형 212">
            <a:extLst>
              <a:ext uri="{FF2B5EF4-FFF2-40B4-BE49-F238E27FC236}">
                <a16:creationId xmlns:a16="http://schemas.microsoft.com/office/drawing/2014/main" id="{9EAA1721-DE01-4F28-AB0C-A668366B0181}"/>
              </a:ext>
            </a:extLst>
          </p:cNvPr>
          <p:cNvSpPr/>
          <p:nvPr/>
        </p:nvSpPr>
        <p:spPr>
          <a:xfrm rot="5400000">
            <a:off x="7362117" y="2765469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이등변 삼각형 213">
            <a:extLst>
              <a:ext uri="{FF2B5EF4-FFF2-40B4-BE49-F238E27FC236}">
                <a16:creationId xmlns:a16="http://schemas.microsoft.com/office/drawing/2014/main" id="{D7871A6A-41AD-4802-85AA-803D0BFACA4B}"/>
              </a:ext>
            </a:extLst>
          </p:cNvPr>
          <p:cNvSpPr/>
          <p:nvPr/>
        </p:nvSpPr>
        <p:spPr>
          <a:xfrm rot="5400000">
            <a:off x="7362117" y="3035726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이등변 삼각형 214">
            <a:extLst>
              <a:ext uri="{FF2B5EF4-FFF2-40B4-BE49-F238E27FC236}">
                <a16:creationId xmlns:a16="http://schemas.microsoft.com/office/drawing/2014/main" id="{866E1FF1-B977-4161-9DA3-015A32797D67}"/>
              </a:ext>
            </a:extLst>
          </p:cNvPr>
          <p:cNvSpPr/>
          <p:nvPr/>
        </p:nvSpPr>
        <p:spPr>
          <a:xfrm rot="5400000">
            <a:off x="7362117" y="3492883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이등변 삼각형 216">
            <a:extLst>
              <a:ext uri="{FF2B5EF4-FFF2-40B4-BE49-F238E27FC236}">
                <a16:creationId xmlns:a16="http://schemas.microsoft.com/office/drawing/2014/main" id="{0D0ADAB6-B421-4769-99EA-9A4360D69635}"/>
              </a:ext>
            </a:extLst>
          </p:cNvPr>
          <p:cNvSpPr/>
          <p:nvPr/>
        </p:nvSpPr>
        <p:spPr>
          <a:xfrm rot="5400000">
            <a:off x="7362117" y="3894112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이등변 삼각형 217">
            <a:extLst>
              <a:ext uri="{FF2B5EF4-FFF2-40B4-BE49-F238E27FC236}">
                <a16:creationId xmlns:a16="http://schemas.microsoft.com/office/drawing/2014/main" id="{B8B21499-99DE-40B1-A91A-90C9A8ED8DF2}"/>
              </a:ext>
            </a:extLst>
          </p:cNvPr>
          <p:cNvSpPr/>
          <p:nvPr/>
        </p:nvSpPr>
        <p:spPr>
          <a:xfrm rot="5400000">
            <a:off x="7362117" y="4192755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이등변 삼각형 218">
            <a:extLst>
              <a:ext uri="{FF2B5EF4-FFF2-40B4-BE49-F238E27FC236}">
                <a16:creationId xmlns:a16="http://schemas.microsoft.com/office/drawing/2014/main" id="{E62D2D86-38FF-4DA4-BA0C-866108C7305A}"/>
              </a:ext>
            </a:extLst>
          </p:cNvPr>
          <p:cNvSpPr/>
          <p:nvPr/>
        </p:nvSpPr>
        <p:spPr>
          <a:xfrm rot="5400000">
            <a:off x="7362117" y="4621949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이등변 삼각형 219">
            <a:extLst>
              <a:ext uri="{FF2B5EF4-FFF2-40B4-BE49-F238E27FC236}">
                <a16:creationId xmlns:a16="http://schemas.microsoft.com/office/drawing/2014/main" id="{B158A0EA-1AB2-4DA8-8F64-D17D72CDF8DE}"/>
              </a:ext>
            </a:extLst>
          </p:cNvPr>
          <p:cNvSpPr/>
          <p:nvPr/>
        </p:nvSpPr>
        <p:spPr>
          <a:xfrm rot="5400000">
            <a:off x="7362117" y="4910273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5C3FDE-E84A-4AC3-BECE-534E8A3E0DAF}"/>
              </a:ext>
            </a:extLst>
          </p:cNvPr>
          <p:cNvGrpSpPr/>
          <p:nvPr/>
        </p:nvGrpSpPr>
        <p:grpSpPr>
          <a:xfrm>
            <a:off x="6851255" y="4118917"/>
            <a:ext cx="4809966" cy="566560"/>
            <a:chOff x="6851255" y="4118917"/>
            <a:chExt cx="4809966" cy="56656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2BEE2B0-7E0F-440E-A698-FFD56BFEAE52}"/>
                </a:ext>
              </a:extLst>
            </p:cNvPr>
            <p:cNvGrpSpPr/>
            <p:nvPr/>
          </p:nvGrpSpPr>
          <p:grpSpPr>
            <a:xfrm>
              <a:off x="6851255" y="4118917"/>
              <a:ext cx="4809966" cy="566560"/>
              <a:chOff x="6851255" y="3850958"/>
              <a:chExt cx="4809966" cy="566560"/>
            </a:xfrm>
          </p:grpSpPr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DA36B2C8-7080-46E6-B1D4-871E86FA97D1}"/>
                  </a:ext>
                </a:extLst>
              </p:cNvPr>
              <p:cNvCxnSpPr/>
              <p:nvPr/>
            </p:nvCxnSpPr>
            <p:spPr>
              <a:xfrm flipV="1">
                <a:off x="6851255" y="4137727"/>
                <a:ext cx="466635" cy="279791"/>
              </a:xfrm>
              <a:prstGeom prst="bentConnector3">
                <a:avLst/>
              </a:prstGeom>
              <a:ln w="15875"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사각형: 둥근 모서리 206">
                <a:extLst>
                  <a:ext uri="{FF2B5EF4-FFF2-40B4-BE49-F238E27FC236}">
                    <a16:creationId xmlns:a16="http://schemas.microsoft.com/office/drawing/2014/main" id="{C483D10F-DD36-41DB-A681-6C4F5505B8B5}"/>
                  </a:ext>
                </a:extLst>
              </p:cNvPr>
              <p:cNvSpPr/>
              <p:nvPr/>
            </p:nvSpPr>
            <p:spPr>
              <a:xfrm>
                <a:off x="7318449" y="3850958"/>
                <a:ext cx="4342772" cy="505550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AB2DC4-E551-4016-B4F5-5477558707FA}"/>
                </a:ext>
              </a:extLst>
            </p:cNvPr>
            <p:cNvSpPr txBox="1"/>
            <p:nvPr/>
          </p:nvSpPr>
          <p:spPr>
            <a:xfrm>
              <a:off x="7791483" y="4217804"/>
              <a:ext cx="3396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현재 사업단계의 고도화를 위한 준비</a:t>
              </a:r>
            </a:p>
          </p:txBody>
        </p:sp>
      </p:grpSp>
      <p:sp>
        <p:nvSpPr>
          <p:cNvPr id="221" name="이등변 삼각형 220">
            <a:extLst>
              <a:ext uri="{FF2B5EF4-FFF2-40B4-BE49-F238E27FC236}">
                <a16:creationId xmlns:a16="http://schemas.microsoft.com/office/drawing/2014/main" id="{850A1504-C212-4E3E-B652-8521FD5D981C}"/>
              </a:ext>
            </a:extLst>
          </p:cNvPr>
          <p:cNvSpPr/>
          <p:nvPr/>
        </p:nvSpPr>
        <p:spPr>
          <a:xfrm rot="5400000">
            <a:off x="7362117" y="5330388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이등변 삼각형 221">
            <a:extLst>
              <a:ext uri="{FF2B5EF4-FFF2-40B4-BE49-F238E27FC236}">
                <a16:creationId xmlns:a16="http://schemas.microsoft.com/office/drawing/2014/main" id="{701BAD5D-3C9C-4ABE-B588-54BBF23014FA}"/>
              </a:ext>
            </a:extLst>
          </p:cNvPr>
          <p:cNvSpPr/>
          <p:nvPr/>
        </p:nvSpPr>
        <p:spPr>
          <a:xfrm rot="5400000">
            <a:off x="7362117" y="5770930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이등변 삼각형 222">
            <a:extLst>
              <a:ext uri="{FF2B5EF4-FFF2-40B4-BE49-F238E27FC236}">
                <a16:creationId xmlns:a16="http://schemas.microsoft.com/office/drawing/2014/main" id="{46729E84-3F18-4BC7-8911-4AE4D27F6BE5}"/>
              </a:ext>
            </a:extLst>
          </p:cNvPr>
          <p:cNvSpPr/>
          <p:nvPr/>
        </p:nvSpPr>
        <p:spPr>
          <a:xfrm rot="5400000">
            <a:off x="7362117" y="6050718"/>
            <a:ext cx="137256" cy="118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BA14FA-079E-4789-8E30-0FEC5E8B38BD}"/>
              </a:ext>
            </a:extLst>
          </p:cNvPr>
          <p:cNvGrpSpPr/>
          <p:nvPr/>
        </p:nvGrpSpPr>
        <p:grpSpPr>
          <a:xfrm>
            <a:off x="6825513" y="5238229"/>
            <a:ext cx="4852095" cy="505550"/>
            <a:chOff x="6825513" y="5238229"/>
            <a:chExt cx="4852095" cy="50555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CEDA265-8409-4AF5-896F-403B04726ACF}"/>
                </a:ext>
              </a:extLst>
            </p:cNvPr>
            <p:cNvGrpSpPr/>
            <p:nvPr/>
          </p:nvGrpSpPr>
          <p:grpSpPr>
            <a:xfrm>
              <a:off x="6825513" y="5238229"/>
              <a:ext cx="4852095" cy="505550"/>
              <a:chOff x="6825513" y="5238150"/>
              <a:chExt cx="4852095" cy="505550"/>
            </a:xfrm>
          </p:grpSpPr>
          <p:cxnSp>
            <p:nvCxnSpPr>
              <p:cNvPr id="205" name="연결선: 꺾임 204">
                <a:extLst>
                  <a:ext uri="{FF2B5EF4-FFF2-40B4-BE49-F238E27FC236}">
                    <a16:creationId xmlns:a16="http://schemas.microsoft.com/office/drawing/2014/main" id="{0F4DE26F-8E18-48FA-8CDC-0A9226194629}"/>
                  </a:ext>
                </a:extLst>
              </p:cNvPr>
              <p:cNvCxnSpPr>
                <a:cxnSpLocks/>
                <a:stCxn id="203" idx="3"/>
              </p:cNvCxnSpPr>
              <p:nvPr/>
            </p:nvCxnSpPr>
            <p:spPr>
              <a:xfrm>
                <a:off x="6825513" y="5337670"/>
                <a:ext cx="501729" cy="164579"/>
              </a:xfrm>
              <a:prstGeom prst="bentConnector3">
                <a:avLst/>
              </a:prstGeom>
              <a:ln w="15875">
                <a:solidFill>
                  <a:srgbClr val="2741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사각형: 둥근 모서리 207">
                <a:extLst>
                  <a:ext uri="{FF2B5EF4-FFF2-40B4-BE49-F238E27FC236}">
                    <a16:creationId xmlns:a16="http://schemas.microsoft.com/office/drawing/2014/main" id="{6FA17D5B-3256-4DBB-8E65-E8FDF933A7E4}"/>
                  </a:ext>
                </a:extLst>
              </p:cNvPr>
              <p:cNvSpPr/>
              <p:nvPr/>
            </p:nvSpPr>
            <p:spPr>
              <a:xfrm>
                <a:off x="7334836" y="5238150"/>
                <a:ext cx="4342772" cy="505550"/>
              </a:xfrm>
              <a:prstGeom prst="roundRect">
                <a:avLst/>
              </a:prstGeom>
              <a:solidFill>
                <a:srgbClr val="2741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1D4E6DB-F7CE-4F63-A79E-2F88A7F88693}"/>
                </a:ext>
              </a:extLst>
            </p:cNvPr>
            <p:cNvSpPr txBox="1"/>
            <p:nvPr/>
          </p:nvSpPr>
          <p:spPr>
            <a:xfrm>
              <a:off x="7334836" y="5324668"/>
              <a:ext cx="4342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시장의 변화의 선제 대응 </a:t>
              </a: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4898AE97-BF5E-4D79-81F3-BDBAC9E75368}"/>
              </a:ext>
            </a:extLst>
          </p:cNvPr>
          <p:cNvGrpSpPr/>
          <p:nvPr/>
        </p:nvGrpSpPr>
        <p:grpSpPr>
          <a:xfrm>
            <a:off x="511729" y="179440"/>
            <a:ext cx="11168542" cy="430887"/>
            <a:chOff x="511730" y="285692"/>
            <a:chExt cx="11168542" cy="430887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95185B8-5ECD-47B4-A6CB-648E5E2F14B7}"/>
                </a:ext>
              </a:extLst>
            </p:cNvPr>
            <p:cNvSpPr txBox="1"/>
            <p:nvPr/>
          </p:nvSpPr>
          <p:spPr>
            <a:xfrm>
              <a:off x="738231" y="285692"/>
              <a:ext cx="3465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비즈닉스</a:t>
              </a:r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</a:t>
              </a:r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 및 특허 </a:t>
              </a:r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 </a:t>
              </a:r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성장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8E80CE6F-284C-42B0-8BBB-12F6817A9193}"/>
                </a:ext>
              </a:extLst>
            </p:cNvPr>
            <p:cNvSpPr/>
            <p:nvPr/>
          </p:nvSpPr>
          <p:spPr>
            <a:xfrm>
              <a:off x="511730" y="387883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AE86D16-53AC-447D-AFD5-CFC204686CA5}"/>
                </a:ext>
              </a:extLst>
            </p:cNvPr>
            <p:cNvCxnSpPr>
              <a:cxnSpLocks/>
              <a:stCxn id="225" idx="3"/>
              <a:endCxn id="228" idx="1"/>
            </p:cNvCxnSpPr>
            <p:nvPr/>
          </p:nvCxnSpPr>
          <p:spPr>
            <a:xfrm>
              <a:off x="4203700" y="501136"/>
              <a:ext cx="6958657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59AC39D0-A6D2-4C9F-B593-F8F70553E7EC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8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E231607-4613-43B9-BA33-C13BC8F8AE42}"/>
              </a:ext>
            </a:extLst>
          </p:cNvPr>
          <p:cNvSpPr/>
          <p:nvPr/>
        </p:nvSpPr>
        <p:spPr>
          <a:xfrm>
            <a:off x="225756" y="978171"/>
            <a:ext cx="3738694" cy="2306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5763DF8-4F1B-4ABA-AD60-1001115B9EF2}"/>
              </a:ext>
            </a:extLst>
          </p:cNvPr>
          <p:cNvGrpSpPr/>
          <p:nvPr/>
        </p:nvGrpSpPr>
        <p:grpSpPr>
          <a:xfrm>
            <a:off x="511729" y="179440"/>
            <a:ext cx="11168542" cy="430887"/>
            <a:chOff x="511730" y="285692"/>
            <a:chExt cx="11168542" cy="43088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D337A1-424F-473A-B908-13350A55D870}"/>
                </a:ext>
              </a:extLst>
            </p:cNvPr>
            <p:cNvSpPr txBox="1"/>
            <p:nvPr/>
          </p:nvSpPr>
          <p:spPr>
            <a:xfrm>
              <a:off x="738232" y="285692"/>
              <a:ext cx="17509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비즈닉스</a:t>
              </a:r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</a:t>
              </a:r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팀원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6ADF3D2-214D-433A-90C5-5AA22080C1F5}"/>
                </a:ext>
              </a:extLst>
            </p:cNvPr>
            <p:cNvSpPr/>
            <p:nvPr/>
          </p:nvSpPr>
          <p:spPr>
            <a:xfrm>
              <a:off x="511730" y="387883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73A9DA3-6F45-4A3F-91DC-5DA3E811B45A}"/>
                </a:ext>
              </a:extLst>
            </p:cNvPr>
            <p:cNvCxnSpPr>
              <a:cxnSpLocks/>
              <a:stCxn id="60" idx="3"/>
              <a:endCxn id="63" idx="1"/>
            </p:cNvCxnSpPr>
            <p:nvPr/>
          </p:nvCxnSpPr>
          <p:spPr>
            <a:xfrm>
              <a:off x="2489201" y="501136"/>
              <a:ext cx="867315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14E081A-47EF-4F4E-953F-7B52E778F203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12</a:t>
              </a:r>
            </a:p>
          </p:txBody>
        </p:sp>
      </p:grp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051EFD30-1F14-4453-B9E8-2023A138F03B}"/>
              </a:ext>
            </a:extLst>
          </p:cNvPr>
          <p:cNvSpPr/>
          <p:nvPr/>
        </p:nvSpPr>
        <p:spPr>
          <a:xfrm>
            <a:off x="2209800" y="978171"/>
            <a:ext cx="1754650" cy="2306932"/>
          </a:xfrm>
          <a:custGeom>
            <a:avLst/>
            <a:gdLst>
              <a:gd name="connsiteX0" fmla="*/ 56950 w 1255235"/>
              <a:gd name="connsiteY0" fmla="*/ 0 h 1650681"/>
              <a:gd name="connsiteX1" fmla="*/ 1198285 w 1255235"/>
              <a:gd name="connsiteY1" fmla="*/ 0 h 1650681"/>
              <a:gd name="connsiteX2" fmla="*/ 1255235 w 1255235"/>
              <a:gd name="connsiteY2" fmla="*/ 56950 h 1650681"/>
              <a:gd name="connsiteX3" fmla="*/ 1255235 w 1255235"/>
              <a:gd name="connsiteY3" fmla="*/ 1593731 h 1650681"/>
              <a:gd name="connsiteX4" fmla="*/ 1198285 w 1255235"/>
              <a:gd name="connsiteY4" fmla="*/ 1650681 h 1650681"/>
              <a:gd name="connsiteX5" fmla="*/ 56950 w 1255235"/>
              <a:gd name="connsiteY5" fmla="*/ 1650681 h 1650681"/>
              <a:gd name="connsiteX6" fmla="*/ 0 w 1255235"/>
              <a:gd name="connsiteY6" fmla="*/ 1593731 h 1650681"/>
              <a:gd name="connsiteX7" fmla="*/ 0 w 1255235"/>
              <a:gd name="connsiteY7" fmla="*/ 56950 h 1650681"/>
              <a:gd name="connsiteX8" fmla="*/ 56950 w 1255235"/>
              <a:gd name="connsiteY8" fmla="*/ 0 h 165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235" h="1650681">
                <a:moveTo>
                  <a:pt x="56950" y="0"/>
                </a:moveTo>
                <a:lnTo>
                  <a:pt x="1198285" y="0"/>
                </a:lnTo>
                <a:cubicBezTo>
                  <a:pt x="1229738" y="0"/>
                  <a:pt x="1255235" y="25497"/>
                  <a:pt x="1255235" y="56950"/>
                </a:cubicBezTo>
                <a:lnTo>
                  <a:pt x="1255235" y="1593731"/>
                </a:lnTo>
                <a:cubicBezTo>
                  <a:pt x="1255235" y="1625184"/>
                  <a:pt x="1229738" y="1650681"/>
                  <a:pt x="1198285" y="1650681"/>
                </a:cubicBezTo>
                <a:lnTo>
                  <a:pt x="56950" y="1650681"/>
                </a:lnTo>
                <a:cubicBezTo>
                  <a:pt x="25497" y="1650681"/>
                  <a:pt x="0" y="1625184"/>
                  <a:pt x="0" y="1593731"/>
                </a:cubicBezTo>
                <a:lnTo>
                  <a:pt x="0" y="56950"/>
                </a:lnTo>
                <a:cubicBezTo>
                  <a:pt x="0" y="25497"/>
                  <a:pt x="25497" y="0"/>
                  <a:pt x="56950" y="0"/>
                </a:cubicBezTo>
                <a:close/>
              </a:path>
            </a:pathLst>
          </a:custGeom>
          <a:blipFill>
            <a:blip r:embed="rId2"/>
            <a:stretch>
              <a:fillRect l="-50526" t="-51231" r="-51936" b="-5123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460B5E0-D9B7-4468-B563-A1413C271201}"/>
              </a:ext>
            </a:extLst>
          </p:cNvPr>
          <p:cNvSpPr txBox="1"/>
          <p:nvPr/>
        </p:nvSpPr>
        <p:spPr>
          <a:xfrm>
            <a:off x="483872" y="1292954"/>
            <a:ext cx="30136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A6A8940-48E2-4B4C-9C35-711A55D1F561}"/>
              </a:ext>
            </a:extLst>
          </p:cNvPr>
          <p:cNvSpPr txBox="1"/>
          <p:nvPr/>
        </p:nvSpPr>
        <p:spPr>
          <a:xfrm>
            <a:off x="483872" y="1549135"/>
            <a:ext cx="766235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세 진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93BBEC7-8D49-4240-AF53-DC9881BDFE91}"/>
              </a:ext>
            </a:extLst>
          </p:cNvPr>
          <p:cNvSpPr txBox="1"/>
          <p:nvPr/>
        </p:nvSpPr>
        <p:spPr>
          <a:xfrm>
            <a:off x="483872" y="1988890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및 업무 총괄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0E7C8B-7BC5-4C18-813A-AE0E5EA2E5A0}"/>
              </a:ext>
            </a:extLst>
          </p:cNvPr>
          <p:cNvSpPr txBox="1"/>
          <p:nvPr/>
        </p:nvSpPr>
        <p:spPr>
          <a:xfrm>
            <a:off x="483872" y="2339972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안경사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년차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D36BC1-8F85-4CE4-8A83-7FBAF3AB9940}"/>
              </a:ext>
            </a:extLst>
          </p:cNvPr>
          <p:cNvSpPr txBox="1"/>
          <p:nvPr/>
        </p:nvSpPr>
        <p:spPr>
          <a:xfrm>
            <a:off x="483872" y="2611249"/>
            <a:ext cx="1304724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콘택트 렌즈 업계의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풍부한 네트워크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09B79EE-87A9-463E-B06E-95F4D42C7051}"/>
              </a:ext>
            </a:extLst>
          </p:cNvPr>
          <p:cNvSpPr/>
          <p:nvPr/>
        </p:nvSpPr>
        <p:spPr>
          <a:xfrm>
            <a:off x="4222566" y="978171"/>
            <a:ext cx="3738694" cy="2306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A1D8BEA-8860-4C61-9C29-ECCC4DE62EDC}"/>
              </a:ext>
            </a:extLst>
          </p:cNvPr>
          <p:cNvSpPr txBox="1"/>
          <p:nvPr/>
        </p:nvSpPr>
        <p:spPr>
          <a:xfrm>
            <a:off x="4480682" y="1292954"/>
            <a:ext cx="30136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이사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83366E7-3608-49E8-92A9-E933914AF742}"/>
              </a:ext>
            </a:extLst>
          </p:cNvPr>
          <p:cNvSpPr txBox="1"/>
          <p:nvPr/>
        </p:nvSpPr>
        <p:spPr>
          <a:xfrm>
            <a:off x="4480682" y="1549135"/>
            <a:ext cx="766235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 동 현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509216B-B021-4913-BD37-FABEC1519ACE}"/>
              </a:ext>
            </a:extLst>
          </p:cNvPr>
          <p:cNvSpPr txBox="1"/>
          <p:nvPr/>
        </p:nvSpPr>
        <p:spPr>
          <a:xfrm>
            <a:off x="4480682" y="1988890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프로그래머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66AF15A-604B-448E-8C97-E579A0E5973A}"/>
              </a:ext>
            </a:extLst>
          </p:cNvPr>
          <p:cNvSpPr txBox="1"/>
          <p:nvPr/>
        </p:nvSpPr>
        <p:spPr>
          <a:xfrm>
            <a:off x="4480682" y="2344411"/>
            <a:ext cx="1304724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서울대학교 공학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박사 수료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87C5F9F-2041-4FFF-A356-040ADC6D1CCB}"/>
              </a:ext>
            </a:extLst>
          </p:cNvPr>
          <p:cNvSpPr txBox="1"/>
          <p:nvPr/>
        </p:nvSpPr>
        <p:spPr>
          <a:xfrm>
            <a:off x="4480682" y="2831130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개발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149DD4A-B5C1-4E20-8200-1F5A11694A43}"/>
              </a:ext>
            </a:extLst>
          </p:cNvPr>
          <p:cNvSpPr/>
          <p:nvPr/>
        </p:nvSpPr>
        <p:spPr>
          <a:xfrm>
            <a:off x="8219376" y="978171"/>
            <a:ext cx="3738694" cy="2306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B522D38-5071-4513-8C35-7E43B49257C1}"/>
              </a:ext>
            </a:extLst>
          </p:cNvPr>
          <p:cNvSpPr txBox="1"/>
          <p:nvPr/>
        </p:nvSpPr>
        <p:spPr>
          <a:xfrm>
            <a:off x="8477492" y="1292954"/>
            <a:ext cx="30136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과장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EB462BF-8B59-4C54-B530-5AF9D802200F}"/>
              </a:ext>
            </a:extLst>
          </p:cNvPr>
          <p:cNvSpPr txBox="1"/>
          <p:nvPr/>
        </p:nvSpPr>
        <p:spPr>
          <a:xfrm>
            <a:off x="8477492" y="1549135"/>
            <a:ext cx="766235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 후 진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8901228-70F3-4DCC-8DA7-AB1A53BB687B}"/>
              </a:ext>
            </a:extLst>
          </p:cNvPr>
          <p:cNvSpPr txBox="1"/>
          <p:nvPr/>
        </p:nvSpPr>
        <p:spPr>
          <a:xfrm>
            <a:off x="8477491" y="1988890"/>
            <a:ext cx="148303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제작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펌웨어 개발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F5E89A5-1BBF-4B77-9123-569FD56FAA2D}"/>
              </a:ext>
            </a:extLst>
          </p:cNvPr>
          <p:cNvSpPr txBox="1"/>
          <p:nvPr/>
        </p:nvSpPr>
        <p:spPr>
          <a:xfrm>
            <a:off x="8477492" y="2339972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PCB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앱 제작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E132C70-C66A-45F7-B92A-4B577AE64412}"/>
              </a:ext>
            </a:extLst>
          </p:cNvPr>
          <p:cNvSpPr txBox="1"/>
          <p:nvPr/>
        </p:nvSpPr>
        <p:spPr>
          <a:xfrm>
            <a:off x="8477492" y="2718970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펌웨어 개발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년차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1B19624-A605-4DB7-91E8-11052339F7E3}"/>
              </a:ext>
            </a:extLst>
          </p:cNvPr>
          <p:cNvSpPr/>
          <p:nvPr/>
        </p:nvSpPr>
        <p:spPr>
          <a:xfrm>
            <a:off x="225756" y="3855571"/>
            <a:ext cx="3738694" cy="2306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9DC2A77-4FE3-49D5-ACF3-142AD362FCF9}"/>
              </a:ext>
            </a:extLst>
          </p:cNvPr>
          <p:cNvSpPr txBox="1"/>
          <p:nvPr/>
        </p:nvSpPr>
        <p:spPr>
          <a:xfrm>
            <a:off x="483872" y="4170354"/>
            <a:ext cx="30136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대리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FE831B7-9D32-4AD3-9B68-055ED7AC66BD}"/>
              </a:ext>
            </a:extLst>
          </p:cNvPr>
          <p:cNvSpPr txBox="1"/>
          <p:nvPr/>
        </p:nvSpPr>
        <p:spPr>
          <a:xfrm>
            <a:off x="483872" y="4426535"/>
            <a:ext cx="766235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 세 린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2B6BED7-A90B-43B7-A9D2-D964DA50A32D}"/>
              </a:ext>
            </a:extLst>
          </p:cNvPr>
          <p:cNvSpPr txBox="1"/>
          <p:nvPr/>
        </p:nvSpPr>
        <p:spPr>
          <a:xfrm>
            <a:off x="483872" y="4866290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웹디자이너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1DE5897-2DE2-4F9B-908E-E65C0308C2BF}"/>
              </a:ext>
            </a:extLst>
          </p:cNvPr>
          <p:cNvSpPr txBox="1"/>
          <p:nvPr/>
        </p:nvSpPr>
        <p:spPr>
          <a:xfrm>
            <a:off x="483872" y="5217372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웹디자이너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1236AF7-4CEF-43DD-ACE2-781B165D20A3}"/>
              </a:ext>
            </a:extLst>
          </p:cNvPr>
          <p:cNvSpPr txBox="1"/>
          <p:nvPr/>
        </p:nvSpPr>
        <p:spPr>
          <a:xfrm>
            <a:off x="483872" y="5596370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앱기획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A7DA55A-E889-4182-B617-E7C357A79252}"/>
              </a:ext>
            </a:extLst>
          </p:cNvPr>
          <p:cNvSpPr/>
          <p:nvPr/>
        </p:nvSpPr>
        <p:spPr>
          <a:xfrm>
            <a:off x="4222566" y="3855571"/>
            <a:ext cx="3738694" cy="2306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B2D8E7-1EC5-4B64-A04F-D23DAE6A1760}"/>
              </a:ext>
            </a:extLst>
          </p:cNvPr>
          <p:cNvSpPr txBox="1"/>
          <p:nvPr/>
        </p:nvSpPr>
        <p:spPr>
          <a:xfrm>
            <a:off x="4480682" y="4170354"/>
            <a:ext cx="30136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대리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71A1334-A0C1-43FE-8378-DDAE06E7F83D}"/>
              </a:ext>
            </a:extLst>
          </p:cNvPr>
          <p:cNvSpPr txBox="1"/>
          <p:nvPr/>
        </p:nvSpPr>
        <p:spPr>
          <a:xfrm>
            <a:off x="4480682" y="4426535"/>
            <a:ext cx="766235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 민 서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B9F4B6B-55D7-45B9-939F-E1CB00D35115}"/>
              </a:ext>
            </a:extLst>
          </p:cNvPr>
          <p:cNvSpPr txBox="1"/>
          <p:nvPr/>
        </p:nvSpPr>
        <p:spPr>
          <a:xfrm>
            <a:off x="4480682" y="4866290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MD&amp;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웹디자이너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1FAF03C-4C2B-4697-815C-3CFFF3B28F57}"/>
              </a:ext>
            </a:extLst>
          </p:cNvPr>
          <p:cNvSpPr txBox="1"/>
          <p:nvPr/>
        </p:nvSpPr>
        <p:spPr>
          <a:xfrm>
            <a:off x="4480682" y="5174301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웹디자이너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D35B29C-C8C5-4903-BD2E-B05115C7E6BC}"/>
              </a:ext>
            </a:extLst>
          </p:cNvPr>
          <p:cNvSpPr txBox="1"/>
          <p:nvPr/>
        </p:nvSpPr>
        <p:spPr>
          <a:xfrm>
            <a:off x="4480682" y="5435324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컨텐츠 제작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832646A-1854-4574-B024-175DC0B91511}"/>
              </a:ext>
            </a:extLst>
          </p:cNvPr>
          <p:cNvSpPr/>
          <p:nvPr/>
        </p:nvSpPr>
        <p:spPr>
          <a:xfrm>
            <a:off x="8219376" y="3855571"/>
            <a:ext cx="3738694" cy="2306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E5A453D-5F2D-49B7-A23C-806F40ABF7F9}"/>
              </a:ext>
            </a:extLst>
          </p:cNvPr>
          <p:cNvSpPr txBox="1"/>
          <p:nvPr/>
        </p:nvSpPr>
        <p:spPr>
          <a:xfrm>
            <a:off x="8477492" y="4170354"/>
            <a:ext cx="30136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대리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E2968AC-14EB-400A-9319-5CE68C8D7703}"/>
              </a:ext>
            </a:extLst>
          </p:cNvPr>
          <p:cNvSpPr txBox="1"/>
          <p:nvPr/>
        </p:nvSpPr>
        <p:spPr>
          <a:xfrm>
            <a:off x="8477492" y="4426535"/>
            <a:ext cx="766235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 미 경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8AEAC66-A61E-453C-935C-323F3A09C8EE}"/>
              </a:ext>
            </a:extLst>
          </p:cNvPr>
          <p:cNvSpPr txBox="1"/>
          <p:nvPr/>
        </p:nvSpPr>
        <p:spPr>
          <a:xfrm>
            <a:off x="8477492" y="4866290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마케터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영업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3A658A7-153D-40B3-BD32-7D3201ABFBAE}"/>
              </a:ext>
            </a:extLst>
          </p:cNvPr>
          <p:cNvSpPr txBox="1"/>
          <p:nvPr/>
        </p:nvSpPr>
        <p:spPr>
          <a:xfrm>
            <a:off x="8477492" y="5217372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컨텐츠 제작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8" name="자유형: 도형 187">
            <a:extLst>
              <a:ext uri="{FF2B5EF4-FFF2-40B4-BE49-F238E27FC236}">
                <a16:creationId xmlns:a16="http://schemas.microsoft.com/office/drawing/2014/main" id="{483A20A4-878C-4F9B-82D7-AA5EF51AB0A0}"/>
              </a:ext>
            </a:extLst>
          </p:cNvPr>
          <p:cNvSpPr/>
          <p:nvPr/>
        </p:nvSpPr>
        <p:spPr>
          <a:xfrm>
            <a:off x="6223388" y="986448"/>
            <a:ext cx="1737247" cy="2319254"/>
          </a:xfrm>
          <a:custGeom>
            <a:avLst/>
            <a:gdLst>
              <a:gd name="connsiteX0" fmla="*/ 56950 w 1255235"/>
              <a:gd name="connsiteY0" fmla="*/ 0 h 1650681"/>
              <a:gd name="connsiteX1" fmla="*/ 1198285 w 1255235"/>
              <a:gd name="connsiteY1" fmla="*/ 0 h 1650681"/>
              <a:gd name="connsiteX2" fmla="*/ 1255235 w 1255235"/>
              <a:gd name="connsiteY2" fmla="*/ 56950 h 1650681"/>
              <a:gd name="connsiteX3" fmla="*/ 1255235 w 1255235"/>
              <a:gd name="connsiteY3" fmla="*/ 1593731 h 1650681"/>
              <a:gd name="connsiteX4" fmla="*/ 1198285 w 1255235"/>
              <a:gd name="connsiteY4" fmla="*/ 1650681 h 1650681"/>
              <a:gd name="connsiteX5" fmla="*/ 56950 w 1255235"/>
              <a:gd name="connsiteY5" fmla="*/ 1650681 h 1650681"/>
              <a:gd name="connsiteX6" fmla="*/ 0 w 1255235"/>
              <a:gd name="connsiteY6" fmla="*/ 1593731 h 1650681"/>
              <a:gd name="connsiteX7" fmla="*/ 0 w 1255235"/>
              <a:gd name="connsiteY7" fmla="*/ 56950 h 1650681"/>
              <a:gd name="connsiteX8" fmla="*/ 56950 w 1255235"/>
              <a:gd name="connsiteY8" fmla="*/ 0 h 165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235" h="1650681">
                <a:moveTo>
                  <a:pt x="56950" y="0"/>
                </a:moveTo>
                <a:lnTo>
                  <a:pt x="1198285" y="0"/>
                </a:lnTo>
                <a:cubicBezTo>
                  <a:pt x="1229738" y="0"/>
                  <a:pt x="1255235" y="25497"/>
                  <a:pt x="1255235" y="56950"/>
                </a:cubicBezTo>
                <a:lnTo>
                  <a:pt x="1255235" y="1593731"/>
                </a:lnTo>
                <a:cubicBezTo>
                  <a:pt x="1255235" y="1625184"/>
                  <a:pt x="1229738" y="1650681"/>
                  <a:pt x="1198285" y="1650681"/>
                </a:cubicBezTo>
                <a:lnTo>
                  <a:pt x="56950" y="1650681"/>
                </a:lnTo>
                <a:cubicBezTo>
                  <a:pt x="25497" y="1650681"/>
                  <a:pt x="0" y="1625184"/>
                  <a:pt x="0" y="1593731"/>
                </a:cubicBezTo>
                <a:lnTo>
                  <a:pt x="0" y="56950"/>
                </a:lnTo>
                <a:cubicBezTo>
                  <a:pt x="0" y="25497"/>
                  <a:pt x="25497" y="0"/>
                  <a:pt x="5695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자유형: 도형 188">
            <a:extLst>
              <a:ext uri="{FF2B5EF4-FFF2-40B4-BE49-F238E27FC236}">
                <a16:creationId xmlns:a16="http://schemas.microsoft.com/office/drawing/2014/main" id="{EE3FD4D0-5844-4311-94BC-31DD34F50E52}"/>
              </a:ext>
            </a:extLst>
          </p:cNvPr>
          <p:cNvSpPr/>
          <p:nvPr/>
        </p:nvSpPr>
        <p:spPr>
          <a:xfrm>
            <a:off x="10218645" y="986448"/>
            <a:ext cx="1747599" cy="2298159"/>
          </a:xfrm>
          <a:custGeom>
            <a:avLst/>
            <a:gdLst>
              <a:gd name="connsiteX0" fmla="*/ 56950 w 1255235"/>
              <a:gd name="connsiteY0" fmla="*/ 0 h 1650681"/>
              <a:gd name="connsiteX1" fmla="*/ 1198285 w 1255235"/>
              <a:gd name="connsiteY1" fmla="*/ 0 h 1650681"/>
              <a:gd name="connsiteX2" fmla="*/ 1255235 w 1255235"/>
              <a:gd name="connsiteY2" fmla="*/ 56950 h 1650681"/>
              <a:gd name="connsiteX3" fmla="*/ 1255235 w 1255235"/>
              <a:gd name="connsiteY3" fmla="*/ 1593731 h 1650681"/>
              <a:gd name="connsiteX4" fmla="*/ 1198285 w 1255235"/>
              <a:gd name="connsiteY4" fmla="*/ 1650681 h 1650681"/>
              <a:gd name="connsiteX5" fmla="*/ 56950 w 1255235"/>
              <a:gd name="connsiteY5" fmla="*/ 1650681 h 1650681"/>
              <a:gd name="connsiteX6" fmla="*/ 0 w 1255235"/>
              <a:gd name="connsiteY6" fmla="*/ 1593731 h 1650681"/>
              <a:gd name="connsiteX7" fmla="*/ 0 w 1255235"/>
              <a:gd name="connsiteY7" fmla="*/ 56950 h 1650681"/>
              <a:gd name="connsiteX8" fmla="*/ 56950 w 1255235"/>
              <a:gd name="connsiteY8" fmla="*/ 0 h 165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235" h="1650681">
                <a:moveTo>
                  <a:pt x="56950" y="0"/>
                </a:moveTo>
                <a:lnTo>
                  <a:pt x="1198285" y="0"/>
                </a:lnTo>
                <a:cubicBezTo>
                  <a:pt x="1229738" y="0"/>
                  <a:pt x="1255235" y="25497"/>
                  <a:pt x="1255235" y="56950"/>
                </a:cubicBezTo>
                <a:lnTo>
                  <a:pt x="1255235" y="1593731"/>
                </a:lnTo>
                <a:cubicBezTo>
                  <a:pt x="1255235" y="1625184"/>
                  <a:pt x="1229738" y="1650681"/>
                  <a:pt x="1198285" y="1650681"/>
                </a:cubicBezTo>
                <a:lnTo>
                  <a:pt x="56950" y="1650681"/>
                </a:lnTo>
                <a:cubicBezTo>
                  <a:pt x="25497" y="1650681"/>
                  <a:pt x="0" y="1625184"/>
                  <a:pt x="0" y="1593731"/>
                </a:cubicBezTo>
                <a:lnTo>
                  <a:pt x="0" y="56950"/>
                </a:lnTo>
                <a:cubicBezTo>
                  <a:pt x="0" y="25497"/>
                  <a:pt x="25497" y="0"/>
                  <a:pt x="56950" y="0"/>
                </a:cubicBezTo>
                <a:close/>
              </a:path>
            </a:pathLst>
          </a:custGeom>
          <a:blipFill>
            <a:blip r:embed="rId4"/>
            <a:stretch>
              <a:fillRect t="-18482" r="-18482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자유형: 도형 189">
            <a:extLst>
              <a:ext uri="{FF2B5EF4-FFF2-40B4-BE49-F238E27FC236}">
                <a16:creationId xmlns:a16="http://schemas.microsoft.com/office/drawing/2014/main" id="{880C4AB5-610C-4E82-95D6-B8E93A9CEB3B}"/>
              </a:ext>
            </a:extLst>
          </p:cNvPr>
          <p:cNvSpPr/>
          <p:nvPr/>
        </p:nvSpPr>
        <p:spPr>
          <a:xfrm>
            <a:off x="2219927" y="3867893"/>
            <a:ext cx="1744523" cy="2294114"/>
          </a:xfrm>
          <a:custGeom>
            <a:avLst/>
            <a:gdLst>
              <a:gd name="connsiteX0" fmla="*/ 56950 w 1255235"/>
              <a:gd name="connsiteY0" fmla="*/ 0 h 1650681"/>
              <a:gd name="connsiteX1" fmla="*/ 1198285 w 1255235"/>
              <a:gd name="connsiteY1" fmla="*/ 0 h 1650681"/>
              <a:gd name="connsiteX2" fmla="*/ 1255235 w 1255235"/>
              <a:gd name="connsiteY2" fmla="*/ 56950 h 1650681"/>
              <a:gd name="connsiteX3" fmla="*/ 1255235 w 1255235"/>
              <a:gd name="connsiteY3" fmla="*/ 1593731 h 1650681"/>
              <a:gd name="connsiteX4" fmla="*/ 1198285 w 1255235"/>
              <a:gd name="connsiteY4" fmla="*/ 1650681 h 1650681"/>
              <a:gd name="connsiteX5" fmla="*/ 56950 w 1255235"/>
              <a:gd name="connsiteY5" fmla="*/ 1650681 h 1650681"/>
              <a:gd name="connsiteX6" fmla="*/ 0 w 1255235"/>
              <a:gd name="connsiteY6" fmla="*/ 1593731 h 1650681"/>
              <a:gd name="connsiteX7" fmla="*/ 0 w 1255235"/>
              <a:gd name="connsiteY7" fmla="*/ 56950 h 1650681"/>
              <a:gd name="connsiteX8" fmla="*/ 56950 w 1255235"/>
              <a:gd name="connsiteY8" fmla="*/ 0 h 165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235" h="1650681">
                <a:moveTo>
                  <a:pt x="56950" y="0"/>
                </a:moveTo>
                <a:lnTo>
                  <a:pt x="1198285" y="0"/>
                </a:lnTo>
                <a:cubicBezTo>
                  <a:pt x="1229738" y="0"/>
                  <a:pt x="1255235" y="25497"/>
                  <a:pt x="1255235" y="56950"/>
                </a:cubicBezTo>
                <a:lnTo>
                  <a:pt x="1255235" y="1593731"/>
                </a:lnTo>
                <a:cubicBezTo>
                  <a:pt x="1255235" y="1625184"/>
                  <a:pt x="1229738" y="1650681"/>
                  <a:pt x="1198285" y="1650681"/>
                </a:cubicBezTo>
                <a:lnTo>
                  <a:pt x="56950" y="1650681"/>
                </a:lnTo>
                <a:cubicBezTo>
                  <a:pt x="25497" y="1650681"/>
                  <a:pt x="0" y="1625184"/>
                  <a:pt x="0" y="1593731"/>
                </a:cubicBezTo>
                <a:lnTo>
                  <a:pt x="0" y="56950"/>
                </a:lnTo>
                <a:cubicBezTo>
                  <a:pt x="0" y="25497"/>
                  <a:pt x="25497" y="0"/>
                  <a:pt x="5695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E911D121-472C-40C9-A406-741ED737CD8F}"/>
              </a:ext>
            </a:extLst>
          </p:cNvPr>
          <p:cNvSpPr/>
          <p:nvPr/>
        </p:nvSpPr>
        <p:spPr>
          <a:xfrm>
            <a:off x="6206611" y="3854576"/>
            <a:ext cx="1754650" cy="2307431"/>
          </a:xfrm>
          <a:custGeom>
            <a:avLst/>
            <a:gdLst>
              <a:gd name="connsiteX0" fmla="*/ 56950 w 1255235"/>
              <a:gd name="connsiteY0" fmla="*/ 0 h 1650681"/>
              <a:gd name="connsiteX1" fmla="*/ 1198285 w 1255235"/>
              <a:gd name="connsiteY1" fmla="*/ 0 h 1650681"/>
              <a:gd name="connsiteX2" fmla="*/ 1255235 w 1255235"/>
              <a:gd name="connsiteY2" fmla="*/ 56950 h 1650681"/>
              <a:gd name="connsiteX3" fmla="*/ 1255235 w 1255235"/>
              <a:gd name="connsiteY3" fmla="*/ 1593731 h 1650681"/>
              <a:gd name="connsiteX4" fmla="*/ 1198285 w 1255235"/>
              <a:gd name="connsiteY4" fmla="*/ 1650681 h 1650681"/>
              <a:gd name="connsiteX5" fmla="*/ 56950 w 1255235"/>
              <a:gd name="connsiteY5" fmla="*/ 1650681 h 1650681"/>
              <a:gd name="connsiteX6" fmla="*/ 0 w 1255235"/>
              <a:gd name="connsiteY6" fmla="*/ 1593731 h 1650681"/>
              <a:gd name="connsiteX7" fmla="*/ 0 w 1255235"/>
              <a:gd name="connsiteY7" fmla="*/ 56950 h 1650681"/>
              <a:gd name="connsiteX8" fmla="*/ 56950 w 1255235"/>
              <a:gd name="connsiteY8" fmla="*/ 0 h 165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235" h="1650681">
                <a:moveTo>
                  <a:pt x="56950" y="0"/>
                </a:moveTo>
                <a:lnTo>
                  <a:pt x="1198285" y="0"/>
                </a:lnTo>
                <a:cubicBezTo>
                  <a:pt x="1229738" y="0"/>
                  <a:pt x="1255235" y="25497"/>
                  <a:pt x="1255235" y="56950"/>
                </a:cubicBezTo>
                <a:lnTo>
                  <a:pt x="1255235" y="1593731"/>
                </a:lnTo>
                <a:cubicBezTo>
                  <a:pt x="1255235" y="1625184"/>
                  <a:pt x="1229738" y="1650681"/>
                  <a:pt x="1198285" y="1650681"/>
                </a:cubicBezTo>
                <a:lnTo>
                  <a:pt x="56950" y="1650681"/>
                </a:lnTo>
                <a:cubicBezTo>
                  <a:pt x="25497" y="1650681"/>
                  <a:pt x="0" y="1625184"/>
                  <a:pt x="0" y="1593731"/>
                </a:cubicBezTo>
                <a:lnTo>
                  <a:pt x="0" y="56950"/>
                </a:lnTo>
                <a:cubicBezTo>
                  <a:pt x="0" y="25497"/>
                  <a:pt x="25497" y="0"/>
                  <a:pt x="56950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EB182AA0-CBA0-4424-B3BE-2BC2D02A99F4}"/>
              </a:ext>
            </a:extLst>
          </p:cNvPr>
          <p:cNvSpPr/>
          <p:nvPr/>
        </p:nvSpPr>
        <p:spPr>
          <a:xfrm>
            <a:off x="10179038" y="3854576"/>
            <a:ext cx="1768905" cy="2326176"/>
          </a:xfrm>
          <a:custGeom>
            <a:avLst/>
            <a:gdLst>
              <a:gd name="connsiteX0" fmla="*/ 56950 w 1255235"/>
              <a:gd name="connsiteY0" fmla="*/ 0 h 1650681"/>
              <a:gd name="connsiteX1" fmla="*/ 1198285 w 1255235"/>
              <a:gd name="connsiteY1" fmla="*/ 0 h 1650681"/>
              <a:gd name="connsiteX2" fmla="*/ 1255235 w 1255235"/>
              <a:gd name="connsiteY2" fmla="*/ 56950 h 1650681"/>
              <a:gd name="connsiteX3" fmla="*/ 1255235 w 1255235"/>
              <a:gd name="connsiteY3" fmla="*/ 1593731 h 1650681"/>
              <a:gd name="connsiteX4" fmla="*/ 1198285 w 1255235"/>
              <a:gd name="connsiteY4" fmla="*/ 1650681 h 1650681"/>
              <a:gd name="connsiteX5" fmla="*/ 56950 w 1255235"/>
              <a:gd name="connsiteY5" fmla="*/ 1650681 h 1650681"/>
              <a:gd name="connsiteX6" fmla="*/ 0 w 1255235"/>
              <a:gd name="connsiteY6" fmla="*/ 1593731 h 1650681"/>
              <a:gd name="connsiteX7" fmla="*/ 0 w 1255235"/>
              <a:gd name="connsiteY7" fmla="*/ 56950 h 1650681"/>
              <a:gd name="connsiteX8" fmla="*/ 56950 w 1255235"/>
              <a:gd name="connsiteY8" fmla="*/ 0 h 165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235" h="1650681">
                <a:moveTo>
                  <a:pt x="56950" y="0"/>
                </a:moveTo>
                <a:lnTo>
                  <a:pt x="1198285" y="0"/>
                </a:lnTo>
                <a:cubicBezTo>
                  <a:pt x="1229738" y="0"/>
                  <a:pt x="1255235" y="25497"/>
                  <a:pt x="1255235" y="56950"/>
                </a:cubicBezTo>
                <a:lnTo>
                  <a:pt x="1255235" y="1593731"/>
                </a:lnTo>
                <a:cubicBezTo>
                  <a:pt x="1255235" y="1625184"/>
                  <a:pt x="1229738" y="1650681"/>
                  <a:pt x="1198285" y="1650681"/>
                </a:cubicBezTo>
                <a:lnTo>
                  <a:pt x="56950" y="1650681"/>
                </a:lnTo>
                <a:cubicBezTo>
                  <a:pt x="25497" y="1650681"/>
                  <a:pt x="0" y="1625184"/>
                  <a:pt x="0" y="1593731"/>
                </a:cubicBezTo>
                <a:lnTo>
                  <a:pt x="0" y="56950"/>
                </a:lnTo>
                <a:cubicBezTo>
                  <a:pt x="0" y="25497"/>
                  <a:pt x="25497" y="0"/>
                  <a:pt x="56950" y="0"/>
                </a:cubicBezTo>
                <a:close/>
              </a:path>
            </a:pathLst>
          </a:custGeom>
          <a:blipFill>
            <a:blip r:embed="rId7"/>
            <a:stretch>
              <a:fillRect l="-15067" t="-9172" r="-15067" b="-9172"/>
            </a:stretch>
          </a:blip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EDA43C3-4C2A-4ED7-9F01-B029374B8CA0}"/>
              </a:ext>
            </a:extLst>
          </p:cNvPr>
          <p:cNvSpPr txBox="1"/>
          <p:nvPr/>
        </p:nvSpPr>
        <p:spPr>
          <a:xfrm>
            <a:off x="4480682" y="5703865"/>
            <a:ext cx="1304724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소싱 및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 제작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196730-B51E-4725-8DE1-6A626911B331}"/>
              </a:ext>
            </a:extLst>
          </p:cNvPr>
          <p:cNvSpPr txBox="1"/>
          <p:nvPr/>
        </p:nvSpPr>
        <p:spPr>
          <a:xfrm>
            <a:off x="8477492" y="5514479"/>
            <a:ext cx="130472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영업 및 마케팅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6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8C377-4D4B-4B4D-BBB8-003765B02A78}"/>
              </a:ext>
            </a:extLst>
          </p:cNvPr>
          <p:cNvSpPr txBox="1"/>
          <p:nvPr/>
        </p:nvSpPr>
        <p:spPr>
          <a:xfrm>
            <a:off x="4342273" y="2721114"/>
            <a:ext cx="3528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</a:t>
            </a:r>
            <a:r>
              <a:rPr lang="ko-KR" altLang="en-US" sz="40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you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9E083F-8771-4F7A-A899-E72E26BEE852}"/>
              </a:ext>
            </a:extLst>
          </p:cNvPr>
          <p:cNvSpPr/>
          <p:nvPr/>
        </p:nvSpPr>
        <p:spPr>
          <a:xfrm>
            <a:off x="9353684" y="5277632"/>
            <a:ext cx="556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spc="-15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</a:t>
            </a:r>
            <a:endParaRPr lang="en-US" altLang="ko-KR" sz="1400" spc="-15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ED56F1-EFD6-4BFF-932B-D1A79BA95668}"/>
              </a:ext>
            </a:extLst>
          </p:cNvPr>
          <p:cNvSpPr/>
          <p:nvPr/>
        </p:nvSpPr>
        <p:spPr>
          <a:xfrm>
            <a:off x="9909695" y="5277633"/>
            <a:ext cx="1028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spc="-15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장세진</a:t>
            </a:r>
            <a:endParaRPr lang="en-US" altLang="ko-KR" sz="1400" spc="-15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B5347F-2711-4A2F-886F-83BA6932B692}"/>
              </a:ext>
            </a:extLst>
          </p:cNvPr>
          <p:cNvSpPr/>
          <p:nvPr/>
        </p:nvSpPr>
        <p:spPr>
          <a:xfrm>
            <a:off x="9353684" y="5585410"/>
            <a:ext cx="556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spc="-15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2820CA-D596-4893-9DBE-70A2D955D384}"/>
              </a:ext>
            </a:extLst>
          </p:cNvPr>
          <p:cNvSpPr/>
          <p:nvPr/>
        </p:nvSpPr>
        <p:spPr>
          <a:xfrm>
            <a:off x="9909694" y="5585409"/>
            <a:ext cx="2175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spc="-15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theglasses1@biznix.co.kr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158570-3EE2-4637-A04C-4B0BDAACD28B}"/>
              </a:ext>
            </a:extLst>
          </p:cNvPr>
          <p:cNvSpPr/>
          <p:nvPr/>
        </p:nvSpPr>
        <p:spPr>
          <a:xfrm>
            <a:off x="9353684" y="5893188"/>
            <a:ext cx="556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spc="-15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B1D09C-02D0-461D-B5C6-6767142E379D}"/>
              </a:ext>
            </a:extLst>
          </p:cNvPr>
          <p:cNvSpPr/>
          <p:nvPr/>
        </p:nvSpPr>
        <p:spPr>
          <a:xfrm>
            <a:off x="9909694" y="5893188"/>
            <a:ext cx="17316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spc="-15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010.9315.0183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C691D-A6E5-4A2D-AC4A-AAA32689D78C}"/>
              </a:ext>
            </a:extLst>
          </p:cNvPr>
          <p:cNvSpPr txBox="1"/>
          <p:nvPr/>
        </p:nvSpPr>
        <p:spPr>
          <a:xfrm>
            <a:off x="3183639" y="3562660"/>
            <a:ext cx="5845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</a:t>
            </a:r>
            <a:r>
              <a:rPr lang="en-US" altLang="ko-KR" sz="2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통합 플랫폼을 통한 데이터 기반의</a:t>
            </a:r>
            <a:endParaRPr lang="en-US" altLang="ko-KR" sz="20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콘택트렌즈 구독서비스를 제공하는 </a:t>
            </a:r>
            <a:r>
              <a:rPr lang="en-US" altLang="ko-KR" sz="2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비즈닉스</a:t>
            </a:r>
            <a:r>
              <a:rPr lang="en-US" altLang="ko-KR" sz="2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입니다</a:t>
            </a:r>
            <a:r>
              <a:rPr lang="en-US" altLang="ko-KR" sz="20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077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사진, 묶음, 채운, 다양한이(가) 표시된 사진&#10;&#10;자동 생성된 설명">
            <a:extLst>
              <a:ext uri="{FF2B5EF4-FFF2-40B4-BE49-F238E27FC236}">
                <a16:creationId xmlns:a16="http://schemas.microsoft.com/office/drawing/2014/main" id="{A653303D-0615-45A0-9069-A76E9EC2EE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0" r="-1"/>
          <a:stretch/>
        </p:blipFill>
        <p:spPr>
          <a:xfrm>
            <a:off x="0" y="0"/>
            <a:ext cx="7555909" cy="6858000"/>
          </a:xfrm>
          <a:prstGeom prst="rect">
            <a:avLst/>
          </a:prstGeom>
        </p:spPr>
      </p:pic>
      <p:pic>
        <p:nvPicPr>
          <p:cNvPr id="8" name="그림 7" descr="신문, 텍스트이(가) 표시된 사진&#10;&#10;자동 생성된 설명">
            <a:extLst>
              <a:ext uri="{FF2B5EF4-FFF2-40B4-BE49-F238E27FC236}">
                <a16:creationId xmlns:a16="http://schemas.microsoft.com/office/drawing/2014/main" id="{42E0CCA7-C1D0-4B26-9A85-ADF7BB8DFD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3"/>
          <a:stretch/>
        </p:blipFill>
        <p:spPr>
          <a:xfrm>
            <a:off x="5943601" y="23556"/>
            <a:ext cx="6248399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0604-7219-49FD-BBE1-2DD718C14BBB}"/>
              </a:ext>
            </a:extLst>
          </p:cNvPr>
          <p:cNvSpPr/>
          <p:nvPr/>
        </p:nvSpPr>
        <p:spPr>
          <a:xfrm>
            <a:off x="0" y="0"/>
            <a:ext cx="12192000" cy="282892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bg1">
                  <a:lumMod val="8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D81EBCFF-2B7C-407E-B721-2B448E807123}"/>
              </a:ext>
            </a:extLst>
          </p:cNvPr>
          <p:cNvSpPr/>
          <p:nvPr/>
        </p:nvSpPr>
        <p:spPr>
          <a:xfrm>
            <a:off x="0" y="0"/>
            <a:ext cx="5943598" cy="6858000"/>
          </a:xfrm>
          <a:prstGeom prst="flowChartProcess">
            <a:avLst/>
          </a:prstGeom>
          <a:noFill/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91CEAE-3625-4D2A-959B-F87FC6D8D8DA}"/>
              </a:ext>
            </a:extLst>
          </p:cNvPr>
          <p:cNvGrpSpPr/>
          <p:nvPr/>
        </p:nvGrpSpPr>
        <p:grpSpPr>
          <a:xfrm>
            <a:off x="511730" y="285692"/>
            <a:ext cx="10650631" cy="430887"/>
            <a:chOff x="511729" y="285690"/>
            <a:chExt cx="10650630" cy="430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0C3507-41B4-433C-9E80-CFA33A2E7EBD}"/>
                </a:ext>
              </a:extLst>
            </p:cNvPr>
            <p:cNvSpPr txBox="1"/>
            <p:nvPr/>
          </p:nvSpPr>
          <p:spPr>
            <a:xfrm>
              <a:off x="738233" y="285690"/>
              <a:ext cx="26459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렌즈터치픽</a:t>
              </a:r>
              <a:r>
                <a:rPr lang="ko-KR" altLang="en-US" sz="2200" spc="-15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수출가능성</a:t>
              </a:r>
              <a:endParaRPr lang="en-US" altLang="ko-KR" sz="2200" spc="-15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78B4EF-DD26-49A6-8ED2-58EDD5C3485D}"/>
                </a:ext>
              </a:extLst>
            </p:cNvPr>
            <p:cNvSpPr/>
            <p:nvPr/>
          </p:nvSpPr>
          <p:spPr>
            <a:xfrm>
              <a:off x="511729" y="387882"/>
              <a:ext cx="226503" cy="22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1B0282B-A045-47EE-A071-AD2E1384814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384224" y="501134"/>
              <a:ext cx="7778135" cy="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D0749E3-EB0C-43ED-A72F-297925454A07}"/>
              </a:ext>
            </a:extLst>
          </p:cNvPr>
          <p:cNvSpPr txBox="1"/>
          <p:nvPr/>
        </p:nvSpPr>
        <p:spPr>
          <a:xfrm>
            <a:off x="738233" y="716578"/>
            <a:ext cx="299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일본 돈키호테 </a:t>
            </a:r>
            <a:r>
              <a:rPr lang="ko-KR" altLang="en-US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렌즈진열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751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테이블, 채운, 상자, 앉아있는이(가) 표시된 사진&#10;&#10;자동 생성된 설명">
            <a:extLst>
              <a:ext uri="{FF2B5EF4-FFF2-40B4-BE49-F238E27FC236}">
                <a16:creationId xmlns:a16="http://schemas.microsoft.com/office/drawing/2014/main" id="{ACC63468-E1D8-4021-B33E-A36B4A261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37694" cy="6836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ABA5A1-7CE4-464E-B43B-0A1802B0A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9" r="32458"/>
          <a:stretch/>
        </p:blipFill>
        <p:spPr>
          <a:xfrm>
            <a:off x="5930899" y="21926"/>
            <a:ext cx="6261101" cy="68360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EFC3BF-E643-40F5-ACBC-4A76AC5DCA2A}"/>
              </a:ext>
            </a:extLst>
          </p:cNvPr>
          <p:cNvSpPr/>
          <p:nvPr/>
        </p:nvSpPr>
        <p:spPr>
          <a:xfrm>
            <a:off x="0" y="1"/>
            <a:ext cx="12192000" cy="2017487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bg1">
                  <a:lumMod val="8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852F1B-2A0B-4A6D-9B6C-830AE2693275}"/>
              </a:ext>
            </a:extLst>
          </p:cNvPr>
          <p:cNvGrpSpPr/>
          <p:nvPr/>
        </p:nvGrpSpPr>
        <p:grpSpPr>
          <a:xfrm>
            <a:off x="511730" y="285692"/>
            <a:ext cx="10650631" cy="430887"/>
            <a:chOff x="511729" y="285690"/>
            <a:chExt cx="10650630" cy="4308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C5AC8-96B1-4EDF-8F5B-EC87399F7815}"/>
                </a:ext>
              </a:extLst>
            </p:cNvPr>
            <p:cNvSpPr txBox="1"/>
            <p:nvPr/>
          </p:nvSpPr>
          <p:spPr>
            <a:xfrm>
              <a:off x="738233" y="285690"/>
              <a:ext cx="26459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터치픽</a:t>
              </a:r>
              <a:r>
                <a:rPr lang="ko-KR" altLang="en-US" sz="2200" spc="-15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수출가능성</a:t>
              </a:r>
              <a:endParaRPr lang="en-US" altLang="ko-KR" sz="2200" spc="-15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59DB89-006B-46C9-803E-11CA69E6AFED}"/>
                </a:ext>
              </a:extLst>
            </p:cNvPr>
            <p:cNvSpPr/>
            <p:nvPr/>
          </p:nvSpPr>
          <p:spPr>
            <a:xfrm>
              <a:off x="511729" y="387882"/>
              <a:ext cx="226503" cy="22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5C52104-8944-4BAC-A610-8D0EC6CFF734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384224" y="501134"/>
              <a:ext cx="7778135" cy="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A25795-03B4-404E-83A4-ED3B779526FA}"/>
              </a:ext>
            </a:extLst>
          </p:cNvPr>
          <p:cNvSpPr txBox="1"/>
          <p:nvPr/>
        </p:nvSpPr>
        <p:spPr>
          <a:xfrm>
            <a:off x="738233" y="716577"/>
            <a:ext cx="299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대만 </a:t>
            </a:r>
            <a:r>
              <a:rPr lang="ko-KR" altLang="en-US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왓슨스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렌즈진열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620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FFC179-8CC6-4C32-8D11-CC0D48AD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268"/>
            <a:ext cx="6175894" cy="69522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8F1093-C939-4CB7-BE8F-069D678EA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41" y="0"/>
            <a:ext cx="6009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E9CC23-DF75-4ECF-AB4B-06BFC5B2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15"/>
            <a:ext cx="6258188" cy="32779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EC9720-DE12-41E6-80FD-582903BC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9" y="2424418"/>
            <a:ext cx="6993797" cy="620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3596A2-5322-48AA-8821-59881CB1E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08253"/>
            <a:ext cx="6258188" cy="32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4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3AD41A-F434-4A0C-B45D-3CE4E5C4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28981" cy="63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7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4626E1F7-1144-4BE6-8D4A-7569F741549F}"/>
              </a:ext>
            </a:extLst>
          </p:cNvPr>
          <p:cNvGrpSpPr/>
          <p:nvPr/>
        </p:nvGrpSpPr>
        <p:grpSpPr>
          <a:xfrm>
            <a:off x="8416113" y="744677"/>
            <a:ext cx="3261708" cy="514715"/>
            <a:chOff x="421844" y="736851"/>
            <a:chExt cx="3261708" cy="514715"/>
          </a:xfrm>
        </p:grpSpPr>
        <p:sp>
          <p:nvSpPr>
            <p:cNvPr id="341" name="사각형: 둥근 모서리 340">
              <a:extLst>
                <a:ext uri="{FF2B5EF4-FFF2-40B4-BE49-F238E27FC236}">
                  <a16:creationId xmlns:a16="http://schemas.microsoft.com/office/drawing/2014/main" id="{FB6DA951-796B-49C0-B6A3-168CCA6A62A5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75660FA7-E6FA-44C6-A2BE-29D5AD25138A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39AD5A13-7226-4BF0-917B-E9C04C6FBF3B}"/>
              </a:ext>
            </a:extLst>
          </p:cNvPr>
          <p:cNvGrpSpPr/>
          <p:nvPr/>
        </p:nvGrpSpPr>
        <p:grpSpPr>
          <a:xfrm>
            <a:off x="4187438" y="736851"/>
            <a:ext cx="3743389" cy="514715"/>
            <a:chOff x="421844" y="736851"/>
            <a:chExt cx="3261708" cy="514715"/>
          </a:xfrm>
        </p:grpSpPr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3465AD6F-DC64-42B7-933A-E20F9A84A375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9" name="사각형: 둥근 모서리 338">
              <a:extLst>
                <a:ext uri="{FF2B5EF4-FFF2-40B4-BE49-F238E27FC236}">
                  <a16:creationId xmlns:a16="http://schemas.microsoft.com/office/drawing/2014/main" id="{EBA5902F-035E-4738-B1AC-02F8966BF016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432344F4-CF76-4526-AE12-B204C8D76A96}"/>
              </a:ext>
            </a:extLst>
          </p:cNvPr>
          <p:cNvGrpSpPr/>
          <p:nvPr/>
        </p:nvGrpSpPr>
        <p:grpSpPr>
          <a:xfrm>
            <a:off x="421844" y="3388772"/>
            <a:ext cx="3261708" cy="514715"/>
            <a:chOff x="421844" y="736851"/>
            <a:chExt cx="3261708" cy="514715"/>
          </a:xfrm>
        </p:grpSpPr>
        <p:sp>
          <p:nvSpPr>
            <p:cNvPr id="315" name="사각형: 둥근 모서리 314">
              <a:extLst>
                <a:ext uri="{FF2B5EF4-FFF2-40B4-BE49-F238E27FC236}">
                  <a16:creationId xmlns:a16="http://schemas.microsoft.com/office/drawing/2014/main" id="{6077FEB5-E0AF-4664-A4FA-7ECFACAA16EC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사각형: 둥근 모서리 334">
              <a:extLst>
                <a:ext uri="{FF2B5EF4-FFF2-40B4-BE49-F238E27FC236}">
                  <a16:creationId xmlns:a16="http://schemas.microsoft.com/office/drawing/2014/main" id="{154BD3AB-5B66-43CD-8DD5-D021615F064D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5A3333-0A0C-4155-8FE5-9F3F856B399A}"/>
              </a:ext>
            </a:extLst>
          </p:cNvPr>
          <p:cNvGrpSpPr/>
          <p:nvPr/>
        </p:nvGrpSpPr>
        <p:grpSpPr>
          <a:xfrm>
            <a:off x="421844" y="736851"/>
            <a:ext cx="3261708" cy="514715"/>
            <a:chOff x="421844" y="736851"/>
            <a:chExt cx="3261708" cy="51471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B014C43-BB5D-4D2D-9465-74D6BF227336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사각형: 둥근 모서리 303">
              <a:extLst>
                <a:ext uri="{FF2B5EF4-FFF2-40B4-BE49-F238E27FC236}">
                  <a16:creationId xmlns:a16="http://schemas.microsoft.com/office/drawing/2014/main" id="{EDB18E39-18C5-4D47-A035-3341A6046D05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515597-F2E9-4629-8500-528B8BFC79AF}"/>
              </a:ext>
            </a:extLst>
          </p:cNvPr>
          <p:cNvGrpSpPr/>
          <p:nvPr/>
        </p:nvGrpSpPr>
        <p:grpSpPr>
          <a:xfrm>
            <a:off x="511730" y="173720"/>
            <a:ext cx="11168542" cy="430888"/>
            <a:chOff x="511730" y="285692"/>
            <a:chExt cx="11168542" cy="430888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C60C1D0-BDCA-4B43-A2ED-6765AE148BB3}"/>
                </a:ext>
              </a:extLst>
            </p:cNvPr>
            <p:cNvGrpSpPr/>
            <p:nvPr/>
          </p:nvGrpSpPr>
          <p:grpSpPr>
            <a:xfrm>
              <a:off x="511730" y="285692"/>
              <a:ext cx="10650627" cy="430888"/>
              <a:chOff x="511729" y="285691"/>
              <a:chExt cx="10650627" cy="430888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D907F14-5CF7-4DEC-838A-BB564E298587}"/>
                  </a:ext>
                </a:extLst>
              </p:cNvPr>
              <p:cNvSpPr txBox="1"/>
              <p:nvPr/>
            </p:nvSpPr>
            <p:spPr>
              <a:xfrm>
                <a:off x="738232" y="285691"/>
                <a:ext cx="3259844" cy="430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00" spc="-15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지속 성장하는 국내 렌즈 시장</a:t>
                </a:r>
                <a:endPara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22FA44E-BEE5-4E4B-A4DC-EA131CEF4074}"/>
                  </a:ext>
                </a:extLst>
              </p:cNvPr>
              <p:cNvSpPr/>
              <p:nvPr/>
            </p:nvSpPr>
            <p:spPr>
              <a:xfrm>
                <a:off x="511729" y="387883"/>
                <a:ext cx="226503" cy="22650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8490CC9-2F8C-44EC-98D1-94F5323142DF}"/>
                  </a:ext>
                </a:extLst>
              </p:cNvPr>
              <p:cNvCxnSpPr>
                <a:cxnSpLocks/>
                <a:stCxn id="71" idx="3"/>
                <a:endCxn id="74" idx="1"/>
              </p:cNvCxnSpPr>
              <p:nvPr/>
            </p:nvCxnSpPr>
            <p:spPr>
              <a:xfrm>
                <a:off x="3998076" y="501134"/>
                <a:ext cx="7164280" cy="0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5D83EE8-2E4A-4D40-8EB7-0FFF857C431F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81F952BF-12D3-4138-B6BB-355F6DE4F34D}"/>
              </a:ext>
            </a:extLst>
          </p:cNvPr>
          <p:cNvSpPr txBox="1"/>
          <p:nvPr/>
        </p:nvSpPr>
        <p:spPr>
          <a:xfrm>
            <a:off x="984554" y="832925"/>
            <a:ext cx="2059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콘택트렌즈 시장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B8591E3-DF9C-4202-A339-35DCE494585E}"/>
              </a:ext>
            </a:extLst>
          </p:cNvPr>
          <p:cNvSpPr txBox="1"/>
          <p:nvPr/>
        </p:nvSpPr>
        <p:spPr>
          <a:xfrm>
            <a:off x="878746" y="3482594"/>
            <a:ext cx="2385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콘택트렌즈 시장 성장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81A1264-1EDD-4236-A574-BF569329A4F9}"/>
              </a:ext>
            </a:extLst>
          </p:cNvPr>
          <p:cNvGrpSpPr/>
          <p:nvPr/>
        </p:nvGrpSpPr>
        <p:grpSpPr>
          <a:xfrm>
            <a:off x="1192794" y="1328035"/>
            <a:ext cx="1757503" cy="246221"/>
            <a:chOff x="851216" y="1632483"/>
            <a:chExt cx="1757503" cy="24622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B8F8544-C8B7-4E5F-9F92-922C9490CFD9}"/>
                </a:ext>
              </a:extLst>
            </p:cNvPr>
            <p:cNvSpPr txBox="1"/>
            <p:nvPr/>
          </p:nvSpPr>
          <p:spPr>
            <a:xfrm>
              <a:off x="1390931" y="1632483"/>
              <a:ext cx="85600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11%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EC4372-F87C-4C31-B0FA-FE81FC0D12D4}"/>
                </a:ext>
              </a:extLst>
            </p:cNvPr>
            <p:cNvSpPr txBox="1"/>
            <p:nvPr/>
          </p:nvSpPr>
          <p:spPr>
            <a:xfrm>
              <a:off x="851216" y="1663260"/>
              <a:ext cx="456856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 평균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8C4948C-FC9A-45BE-B53D-0C88323384CE}"/>
                </a:ext>
              </a:extLst>
            </p:cNvPr>
            <p:cNvSpPr txBox="1"/>
            <p:nvPr/>
          </p:nvSpPr>
          <p:spPr>
            <a:xfrm>
              <a:off x="2329796" y="1663260"/>
              <a:ext cx="27892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성장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829D59-4073-48AD-AD6F-C75336B473C4}"/>
              </a:ext>
            </a:extLst>
          </p:cNvPr>
          <p:cNvGrpSpPr/>
          <p:nvPr/>
        </p:nvGrpSpPr>
        <p:grpSpPr>
          <a:xfrm>
            <a:off x="686325" y="1570357"/>
            <a:ext cx="2770441" cy="1622638"/>
            <a:chOff x="511730" y="1563094"/>
            <a:chExt cx="2770441" cy="1622638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4E02C242-7104-4B73-939C-5F913A4EF2F8}"/>
                </a:ext>
              </a:extLst>
            </p:cNvPr>
            <p:cNvGrpSpPr/>
            <p:nvPr/>
          </p:nvGrpSpPr>
          <p:grpSpPr>
            <a:xfrm>
              <a:off x="511730" y="1829998"/>
              <a:ext cx="2585423" cy="76944"/>
              <a:chOff x="655144" y="2083082"/>
              <a:chExt cx="2585423" cy="76944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9A256B2-6B99-4E76-8920-8E4802D54A31}"/>
                  </a:ext>
                </a:extLst>
              </p:cNvPr>
              <p:cNvSpPr txBox="1"/>
              <p:nvPr/>
            </p:nvSpPr>
            <p:spPr>
              <a:xfrm>
                <a:off x="655144" y="2083082"/>
                <a:ext cx="169918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A4B3579-8AF8-4A76-B3D4-7B822EC79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A78A65C-43B3-4C61-B80D-6886CB0C8C4B}"/>
                </a:ext>
              </a:extLst>
            </p:cNvPr>
            <p:cNvGrpSpPr/>
            <p:nvPr/>
          </p:nvGrpSpPr>
          <p:grpSpPr>
            <a:xfrm>
              <a:off x="511730" y="2027378"/>
              <a:ext cx="2585423" cy="76944"/>
              <a:chOff x="655144" y="2083082"/>
              <a:chExt cx="2585423" cy="76944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8DAECCF-8BA5-4461-9749-308B19C40C6C}"/>
                  </a:ext>
                </a:extLst>
              </p:cNvPr>
              <p:cNvSpPr txBox="1"/>
              <p:nvPr/>
            </p:nvSpPr>
            <p:spPr>
              <a:xfrm>
                <a:off x="655144" y="2083082"/>
                <a:ext cx="169918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67850D2-0837-4892-8F24-460C6BD8C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A5959708-85CE-4FBB-8888-BCA5F1150C8E}"/>
                </a:ext>
              </a:extLst>
            </p:cNvPr>
            <p:cNvGrpSpPr/>
            <p:nvPr/>
          </p:nvGrpSpPr>
          <p:grpSpPr>
            <a:xfrm>
              <a:off x="511730" y="2224758"/>
              <a:ext cx="2585423" cy="76944"/>
              <a:chOff x="655144" y="2083082"/>
              <a:chExt cx="2585423" cy="7694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894204C-083E-472A-8B93-C957586C6C39}"/>
                  </a:ext>
                </a:extLst>
              </p:cNvPr>
              <p:cNvSpPr txBox="1"/>
              <p:nvPr/>
            </p:nvSpPr>
            <p:spPr>
              <a:xfrm>
                <a:off x="655144" y="2083082"/>
                <a:ext cx="169918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2851028A-E4FA-4F38-8D42-D68CA43364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760FD62-F3AF-4A25-AE8B-AEF00C0514B9}"/>
                </a:ext>
              </a:extLst>
            </p:cNvPr>
            <p:cNvGrpSpPr/>
            <p:nvPr/>
          </p:nvGrpSpPr>
          <p:grpSpPr>
            <a:xfrm>
              <a:off x="511730" y="2422138"/>
              <a:ext cx="2585423" cy="76944"/>
              <a:chOff x="655144" y="2083082"/>
              <a:chExt cx="2585423" cy="76944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187A9CE-3404-4AC9-85A9-71DBD35C1DF6}"/>
                  </a:ext>
                </a:extLst>
              </p:cNvPr>
              <p:cNvSpPr txBox="1"/>
              <p:nvPr/>
            </p:nvSpPr>
            <p:spPr>
              <a:xfrm>
                <a:off x="655144" y="2083082"/>
                <a:ext cx="169918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A933696C-9DAB-4BF7-AD04-8257C3BF5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1463EC8-775D-49CD-9D2D-307376720923}"/>
                </a:ext>
              </a:extLst>
            </p:cNvPr>
            <p:cNvGrpSpPr/>
            <p:nvPr/>
          </p:nvGrpSpPr>
          <p:grpSpPr>
            <a:xfrm>
              <a:off x="511730" y="2619518"/>
              <a:ext cx="2585423" cy="76944"/>
              <a:chOff x="655144" y="2083082"/>
              <a:chExt cx="2585423" cy="76944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0440143-05B0-4854-8FF8-988FE5BB4DBC}"/>
                  </a:ext>
                </a:extLst>
              </p:cNvPr>
              <p:cNvSpPr txBox="1"/>
              <p:nvPr/>
            </p:nvSpPr>
            <p:spPr>
              <a:xfrm>
                <a:off x="655144" y="2083082"/>
                <a:ext cx="169918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CC14356B-1AA8-463C-A784-4B648CCA5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C8A58DE-9F3B-4BF3-A78F-08FCCF718374}"/>
                </a:ext>
              </a:extLst>
            </p:cNvPr>
            <p:cNvGrpSpPr/>
            <p:nvPr/>
          </p:nvGrpSpPr>
          <p:grpSpPr>
            <a:xfrm>
              <a:off x="511730" y="2816898"/>
              <a:ext cx="2585423" cy="76944"/>
              <a:chOff x="655144" y="2083082"/>
              <a:chExt cx="2585423" cy="76944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DBAE3AE-9B93-46B8-8558-6214A3108E66}"/>
                  </a:ext>
                </a:extLst>
              </p:cNvPr>
              <p:cNvSpPr txBox="1"/>
              <p:nvPr/>
            </p:nvSpPr>
            <p:spPr>
              <a:xfrm>
                <a:off x="655144" y="2083082"/>
                <a:ext cx="169918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2F01DA16-6371-414C-AB57-4D5B1C6F7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C4E4B81-A115-42BA-A213-FB41E2A5C218}"/>
                </a:ext>
              </a:extLst>
            </p:cNvPr>
            <p:cNvGrpSpPr/>
            <p:nvPr/>
          </p:nvGrpSpPr>
          <p:grpSpPr>
            <a:xfrm>
              <a:off x="643176" y="3014276"/>
              <a:ext cx="2453977" cy="76944"/>
              <a:chOff x="786590" y="2083082"/>
              <a:chExt cx="2453977" cy="76944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A3FBC8D-9BD0-4D70-8BE8-27E3F682A67A}"/>
                  </a:ext>
                </a:extLst>
              </p:cNvPr>
              <p:cNvSpPr txBox="1"/>
              <p:nvPr/>
            </p:nvSpPr>
            <p:spPr>
              <a:xfrm>
                <a:off x="786590" y="2083082"/>
                <a:ext cx="38472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2371B48C-198D-4DA8-BA55-1F8E86463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DE7F9CB-34FF-45A8-B52D-433C052E59BC}"/>
                </a:ext>
              </a:extLst>
            </p:cNvPr>
            <p:cNvSpPr txBox="1"/>
            <p:nvPr/>
          </p:nvSpPr>
          <p:spPr>
            <a:xfrm>
              <a:off x="718809" y="3108788"/>
              <a:ext cx="157094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2012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7E37CC9-6B9B-4B74-8092-E03EF2A33018}"/>
                </a:ext>
              </a:extLst>
            </p:cNvPr>
            <p:cNvSpPr txBox="1"/>
            <p:nvPr/>
          </p:nvSpPr>
          <p:spPr>
            <a:xfrm>
              <a:off x="921649" y="3108788"/>
              <a:ext cx="157095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2013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BF01E5C-FA18-4FC3-8A9D-685EE3117114}"/>
                </a:ext>
              </a:extLst>
            </p:cNvPr>
            <p:cNvSpPr txBox="1"/>
            <p:nvPr/>
          </p:nvSpPr>
          <p:spPr>
            <a:xfrm>
              <a:off x="1123687" y="3108788"/>
              <a:ext cx="158698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2014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F3D58A-A78F-4260-9931-FA7BF12AAC55}"/>
                </a:ext>
              </a:extLst>
            </p:cNvPr>
            <p:cNvSpPr txBox="1"/>
            <p:nvPr/>
          </p:nvSpPr>
          <p:spPr>
            <a:xfrm>
              <a:off x="1327329" y="3108788"/>
              <a:ext cx="157095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2015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F12D2E2-F7BA-4D59-9528-E4C2EA970060}"/>
                </a:ext>
              </a:extLst>
            </p:cNvPr>
            <p:cNvSpPr txBox="1"/>
            <p:nvPr/>
          </p:nvSpPr>
          <p:spPr>
            <a:xfrm>
              <a:off x="1530169" y="3108788"/>
              <a:ext cx="157095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2016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BAFE399-9F65-4176-BA51-5C737E10CD47}"/>
                </a:ext>
              </a:extLst>
            </p:cNvPr>
            <p:cNvSpPr txBox="1"/>
            <p:nvPr/>
          </p:nvSpPr>
          <p:spPr>
            <a:xfrm>
              <a:off x="1733810" y="3108788"/>
              <a:ext cx="15549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2017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E139111-4498-4F85-B170-B839D127D57C}"/>
                </a:ext>
              </a:extLst>
            </p:cNvPr>
            <p:cNvSpPr txBox="1"/>
            <p:nvPr/>
          </p:nvSpPr>
          <p:spPr>
            <a:xfrm>
              <a:off x="1935849" y="3108788"/>
              <a:ext cx="157095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2018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E554D4-04C1-46B6-A814-70DDC45E0500}"/>
                </a:ext>
              </a:extLst>
            </p:cNvPr>
            <p:cNvSpPr txBox="1"/>
            <p:nvPr/>
          </p:nvSpPr>
          <p:spPr>
            <a:xfrm>
              <a:off x="2138689" y="3108788"/>
              <a:ext cx="157095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4D14BB5-3822-40CA-BC83-02AFE1A3B5D3}"/>
                </a:ext>
              </a:extLst>
            </p:cNvPr>
            <p:cNvSpPr txBox="1"/>
            <p:nvPr/>
          </p:nvSpPr>
          <p:spPr>
            <a:xfrm>
              <a:off x="2343133" y="3108788"/>
              <a:ext cx="153888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63A8DE0-904E-4B21-B825-C20A08B9415D}"/>
                </a:ext>
              </a:extLst>
            </p:cNvPr>
            <p:cNvSpPr txBox="1"/>
            <p:nvPr/>
          </p:nvSpPr>
          <p:spPr>
            <a:xfrm>
              <a:off x="2544369" y="3108788"/>
              <a:ext cx="157095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2021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EDAB77A-C50A-4E67-9D8D-4B793A1EF711}"/>
                </a:ext>
              </a:extLst>
            </p:cNvPr>
            <p:cNvSpPr txBox="1"/>
            <p:nvPr/>
          </p:nvSpPr>
          <p:spPr>
            <a:xfrm>
              <a:off x="2748812" y="3108788"/>
              <a:ext cx="153888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2022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4FB244E-B083-4AA1-80C7-D9FB060BEAF2}"/>
                </a:ext>
              </a:extLst>
            </p:cNvPr>
            <p:cNvSpPr txBox="1"/>
            <p:nvPr/>
          </p:nvSpPr>
          <p:spPr>
            <a:xfrm>
              <a:off x="2951651" y="3108788"/>
              <a:ext cx="153888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2023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7B9F9FA-1EF7-4B45-8DED-75DB3E4ACCCA}"/>
                </a:ext>
              </a:extLst>
            </p:cNvPr>
            <p:cNvSpPr/>
            <p:nvPr/>
          </p:nvSpPr>
          <p:spPr>
            <a:xfrm>
              <a:off x="761637" y="2759589"/>
              <a:ext cx="71438" cy="291471"/>
            </a:xfrm>
            <a:prstGeom prst="rect">
              <a:avLst/>
            </a:prstGeom>
            <a:gradFill>
              <a:gsLst>
                <a:gs pos="25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22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627082C-BC1C-49CA-8615-216CE914B5F5}"/>
                </a:ext>
              </a:extLst>
            </p:cNvPr>
            <p:cNvSpPr/>
            <p:nvPr/>
          </p:nvSpPr>
          <p:spPr>
            <a:xfrm>
              <a:off x="964477" y="2693303"/>
              <a:ext cx="71438" cy="357757"/>
            </a:xfrm>
            <a:prstGeom prst="rect">
              <a:avLst/>
            </a:prstGeom>
            <a:gradFill>
              <a:gsLst>
                <a:gs pos="25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22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E5AABE58-C1D4-431B-BEA3-30854938ACDF}"/>
                </a:ext>
              </a:extLst>
            </p:cNvPr>
            <p:cNvSpPr/>
            <p:nvPr/>
          </p:nvSpPr>
          <p:spPr>
            <a:xfrm>
              <a:off x="1167317" y="2724081"/>
              <a:ext cx="71438" cy="326979"/>
            </a:xfrm>
            <a:prstGeom prst="rect">
              <a:avLst/>
            </a:prstGeom>
            <a:gradFill>
              <a:gsLst>
                <a:gs pos="25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22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BD3D2BE-0BA0-43B5-BF11-EBF945D94A36}"/>
                </a:ext>
              </a:extLst>
            </p:cNvPr>
            <p:cNvSpPr/>
            <p:nvPr/>
          </p:nvSpPr>
          <p:spPr>
            <a:xfrm>
              <a:off x="1370157" y="2657989"/>
              <a:ext cx="71438" cy="393072"/>
            </a:xfrm>
            <a:prstGeom prst="rect">
              <a:avLst/>
            </a:prstGeom>
            <a:gradFill>
              <a:gsLst>
                <a:gs pos="25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22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DA47B08-4E9D-4264-8C68-5403CCC39A9F}"/>
                </a:ext>
              </a:extLst>
            </p:cNvPr>
            <p:cNvSpPr/>
            <p:nvPr/>
          </p:nvSpPr>
          <p:spPr>
            <a:xfrm>
              <a:off x="1572997" y="2585610"/>
              <a:ext cx="71438" cy="465451"/>
            </a:xfrm>
            <a:prstGeom prst="rect">
              <a:avLst/>
            </a:prstGeom>
            <a:gradFill>
              <a:gsLst>
                <a:gs pos="25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22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BEC24D5-13A9-40C0-8E2C-3AE092EC43D9}"/>
                </a:ext>
              </a:extLst>
            </p:cNvPr>
            <p:cNvSpPr/>
            <p:nvPr/>
          </p:nvSpPr>
          <p:spPr>
            <a:xfrm>
              <a:off x="1775837" y="2526702"/>
              <a:ext cx="71438" cy="524360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FDD14E8-BEAB-421A-9E9A-4E897E6E6155}"/>
                </a:ext>
              </a:extLst>
            </p:cNvPr>
            <p:cNvSpPr/>
            <p:nvPr/>
          </p:nvSpPr>
          <p:spPr>
            <a:xfrm>
              <a:off x="1978677" y="2478320"/>
              <a:ext cx="71438" cy="572742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0A017FB-A5DB-462B-AC77-E5E44D6F839B}"/>
                </a:ext>
              </a:extLst>
            </p:cNvPr>
            <p:cNvSpPr/>
            <p:nvPr/>
          </p:nvSpPr>
          <p:spPr>
            <a:xfrm>
              <a:off x="2181517" y="2401850"/>
              <a:ext cx="71438" cy="649212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0BA1430-4832-4E95-8A46-AB502BAA238B}"/>
                </a:ext>
              </a:extLst>
            </p:cNvPr>
            <p:cNvSpPr/>
            <p:nvPr/>
          </p:nvSpPr>
          <p:spPr>
            <a:xfrm>
              <a:off x="2384357" y="2319268"/>
              <a:ext cx="71438" cy="731794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E4791118-E613-4B5D-AE83-920BF2938AAF}"/>
                </a:ext>
              </a:extLst>
            </p:cNvPr>
            <p:cNvSpPr/>
            <p:nvPr/>
          </p:nvSpPr>
          <p:spPr>
            <a:xfrm>
              <a:off x="2587197" y="2237643"/>
              <a:ext cx="71438" cy="813419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708E4645-6373-414A-8DC4-D5B91DDBC1A4}"/>
                </a:ext>
              </a:extLst>
            </p:cNvPr>
            <p:cNvSpPr/>
            <p:nvPr/>
          </p:nvSpPr>
          <p:spPr>
            <a:xfrm>
              <a:off x="2790037" y="2144461"/>
              <a:ext cx="71438" cy="906602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DD19221-14EC-4F99-B786-A277B6A3B310}"/>
                </a:ext>
              </a:extLst>
            </p:cNvPr>
            <p:cNvSpPr/>
            <p:nvPr/>
          </p:nvSpPr>
          <p:spPr>
            <a:xfrm>
              <a:off x="2992876" y="2027378"/>
              <a:ext cx="71438" cy="1023685"/>
            </a:xfrm>
            <a:prstGeom prst="rect">
              <a:avLst/>
            </a:prstGeom>
            <a:gradFill>
              <a:gsLst>
                <a:gs pos="25000">
                  <a:srgbClr val="FF8383"/>
                </a:gs>
                <a:gs pos="100000">
                  <a:srgbClr val="FF5B5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CED5261-7CF6-4037-9D33-C41B1FA30010}"/>
                </a:ext>
              </a:extLst>
            </p:cNvPr>
            <p:cNvSpPr txBox="1"/>
            <p:nvPr/>
          </p:nvSpPr>
          <p:spPr>
            <a:xfrm>
              <a:off x="1114873" y="2625395"/>
              <a:ext cx="176331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B22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1,676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22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3248AF-81FC-41DC-95A6-5C975881D49D}"/>
                </a:ext>
              </a:extLst>
            </p:cNvPr>
            <p:cNvSpPr txBox="1"/>
            <p:nvPr/>
          </p:nvSpPr>
          <p:spPr>
            <a:xfrm>
              <a:off x="1726598" y="2444586"/>
              <a:ext cx="169918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B22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2,624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22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65B8147-0C77-470B-8543-342E67FF3CAD}"/>
                </a:ext>
              </a:extLst>
            </p:cNvPr>
            <p:cNvSpPr txBox="1"/>
            <p:nvPr/>
          </p:nvSpPr>
          <p:spPr>
            <a:xfrm>
              <a:off x="2335119" y="2228494"/>
              <a:ext cx="169918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B22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3,677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22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623E62D-B39C-4737-8BC2-AA5044FC1750}"/>
                </a:ext>
              </a:extLst>
            </p:cNvPr>
            <p:cNvSpPr txBox="1"/>
            <p:nvPr/>
          </p:nvSpPr>
          <p:spPr>
            <a:xfrm>
              <a:off x="2921997" y="1915568"/>
              <a:ext cx="213199" cy="9233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84E1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5,152</a:t>
              </a:r>
              <a:endParaRPr lang="ko-KR" altLang="en-US" sz="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A87AF8F-13D7-4B92-BC4B-6FE5F20C34F4}"/>
                </a:ext>
              </a:extLst>
            </p:cNvPr>
            <p:cNvSpPr/>
            <p:nvPr/>
          </p:nvSpPr>
          <p:spPr>
            <a:xfrm rot="20700000">
              <a:off x="710288" y="2510062"/>
              <a:ext cx="986134" cy="83346"/>
            </a:xfrm>
            <a:prstGeom prst="rightArrow">
              <a:avLst>
                <a:gd name="adj1" fmla="val 50000"/>
                <a:gd name="adj2" fmla="val 72857"/>
              </a:avLst>
            </a:prstGeom>
            <a:gradFill>
              <a:gsLst>
                <a:gs pos="25000">
                  <a:schemeClr val="bg1">
                    <a:lumMod val="7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8" name="화살표: 오른쪽 137">
              <a:extLst>
                <a:ext uri="{FF2B5EF4-FFF2-40B4-BE49-F238E27FC236}">
                  <a16:creationId xmlns:a16="http://schemas.microsoft.com/office/drawing/2014/main" id="{B6142CD4-985D-4B97-8004-009A4BB15C76}"/>
                </a:ext>
              </a:extLst>
            </p:cNvPr>
            <p:cNvSpPr/>
            <p:nvPr/>
          </p:nvSpPr>
          <p:spPr>
            <a:xfrm rot="20570921">
              <a:off x="1389225" y="2208175"/>
              <a:ext cx="1556809" cy="83346"/>
            </a:xfrm>
            <a:prstGeom prst="rightArrow">
              <a:avLst>
                <a:gd name="adj1" fmla="val 50000"/>
                <a:gd name="adj2" fmla="val 72857"/>
              </a:avLst>
            </a:prstGeom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rgbClr val="FF5B5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4448CCFE-4B79-4272-85F5-1EE378916F7D}"/>
                </a:ext>
              </a:extLst>
            </p:cNvPr>
            <p:cNvGrpSpPr/>
            <p:nvPr/>
          </p:nvGrpSpPr>
          <p:grpSpPr>
            <a:xfrm>
              <a:off x="1755605" y="1721983"/>
              <a:ext cx="605187" cy="605187"/>
              <a:chOff x="3490521" y="2176291"/>
              <a:chExt cx="639729" cy="639729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9076B25B-129E-4F79-8124-1E65C62646E5}"/>
                  </a:ext>
                </a:extLst>
              </p:cNvPr>
              <p:cNvGrpSpPr/>
              <p:nvPr/>
            </p:nvGrpSpPr>
            <p:grpSpPr>
              <a:xfrm>
                <a:off x="3490521" y="2176291"/>
                <a:ext cx="639729" cy="639729"/>
                <a:chOff x="3546034" y="2231804"/>
                <a:chExt cx="528702" cy="528702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A30DCF29-D8A0-4694-93BD-B3C3FED227AC}"/>
                    </a:ext>
                  </a:extLst>
                </p:cNvPr>
                <p:cNvSpPr/>
                <p:nvPr/>
              </p:nvSpPr>
              <p:spPr>
                <a:xfrm>
                  <a:off x="3546034" y="2231804"/>
                  <a:ext cx="528702" cy="528702"/>
                </a:xfrm>
                <a:prstGeom prst="ellipse">
                  <a:avLst/>
                </a:prstGeom>
                <a:solidFill>
                  <a:srgbClr val="ECEC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6F225B5D-77BC-4640-90C2-FDF857CEF189}"/>
                    </a:ext>
                  </a:extLst>
                </p:cNvPr>
                <p:cNvSpPr/>
                <p:nvPr/>
              </p:nvSpPr>
              <p:spPr>
                <a:xfrm>
                  <a:off x="3570066" y="2255836"/>
                  <a:ext cx="480638" cy="480638"/>
                </a:xfrm>
                <a:prstGeom prst="ellipse">
                  <a:avLst/>
                </a:prstGeom>
                <a:gradFill>
                  <a:gsLst>
                    <a:gs pos="25000">
                      <a:srgbClr val="FF8383"/>
                    </a:gs>
                    <a:gs pos="100000">
                      <a:srgbClr val="FF5B5B"/>
                    </a:gs>
                  </a:gsLst>
                  <a:lin ang="5400000" scaled="1"/>
                </a:gradFill>
                <a:ln w="12700" cap="flat">
                  <a:noFill/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8FAC4A1-19F4-4389-9241-DC15CA8C17F2}"/>
                  </a:ext>
                </a:extLst>
              </p:cNvPr>
              <p:cNvSpPr txBox="1"/>
              <p:nvPr/>
            </p:nvSpPr>
            <p:spPr>
              <a:xfrm>
                <a:off x="3626364" y="2345524"/>
                <a:ext cx="368044" cy="1138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700" spc="-8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GAGR </a:t>
                </a:r>
                <a:r>
                  <a:rPr lang="ko-KR" altLang="en-US" sz="700" spc="-8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추정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445C771-7531-43D4-9914-A651F347C480}"/>
                  </a:ext>
                </a:extLst>
              </p:cNvPr>
              <p:cNvSpPr txBox="1"/>
              <p:nvPr/>
            </p:nvSpPr>
            <p:spPr>
              <a:xfrm>
                <a:off x="3637548" y="2457318"/>
                <a:ext cx="345678" cy="17080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50" b="1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11.9%</a:t>
                </a:r>
                <a:endParaRPr lang="ko-KR" altLang="en-US" sz="1050" b="1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90EB5F1-3C4B-42DF-87CC-8B6E01D71AC6}"/>
                  </a:ext>
                </a:extLst>
              </p:cNvPr>
              <p:cNvSpPr txBox="1"/>
              <p:nvPr/>
            </p:nvSpPr>
            <p:spPr>
              <a:xfrm>
                <a:off x="3673131" y="2630873"/>
                <a:ext cx="274508" cy="813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(’17~’23)</a:t>
                </a:r>
                <a:endParaRPr lang="ko-KR" altLang="en-US" sz="5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F472610-6BDB-4B86-80B8-97ADE1133413}"/>
                </a:ext>
              </a:extLst>
            </p:cNvPr>
            <p:cNvGrpSpPr/>
            <p:nvPr/>
          </p:nvGrpSpPr>
          <p:grpSpPr>
            <a:xfrm>
              <a:off x="953312" y="2049689"/>
              <a:ext cx="528702" cy="528702"/>
              <a:chOff x="3490521" y="2176291"/>
              <a:chExt cx="639729" cy="639729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BF218BCE-B7DF-44C9-BF50-8492633060AE}"/>
                  </a:ext>
                </a:extLst>
              </p:cNvPr>
              <p:cNvGrpSpPr/>
              <p:nvPr/>
            </p:nvGrpSpPr>
            <p:grpSpPr>
              <a:xfrm>
                <a:off x="3490521" y="2176291"/>
                <a:ext cx="639729" cy="639729"/>
                <a:chOff x="3546034" y="2231804"/>
                <a:chExt cx="528702" cy="528702"/>
              </a:xfrm>
            </p:grpSpPr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648F3E87-2EBB-4821-A755-AC0C4E6E008E}"/>
                    </a:ext>
                  </a:extLst>
                </p:cNvPr>
                <p:cNvSpPr/>
                <p:nvPr/>
              </p:nvSpPr>
              <p:spPr>
                <a:xfrm>
                  <a:off x="3546034" y="2231804"/>
                  <a:ext cx="528702" cy="528702"/>
                </a:xfrm>
                <a:prstGeom prst="ellipse">
                  <a:avLst/>
                </a:prstGeom>
                <a:solidFill>
                  <a:srgbClr val="ECEC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01CDB375-1B16-4AF7-9507-2032A8580672}"/>
                    </a:ext>
                  </a:extLst>
                </p:cNvPr>
                <p:cNvSpPr/>
                <p:nvPr/>
              </p:nvSpPr>
              <p:spPr>
                <a:xfrm>
                  <a:off x="3570066" y="2255836"/>
                  <a:ext cx="480638" cy="480638"/>
                </a:xfrm>
                <a:prstGeom prst="ellipse">
                  <a:avLst/>
                </a:prstGeom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n w="12700" cap="flat">
                  <a:noFill/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DD06A85-5EF9-435E-8166-A7378713183C}"/>
                  </a:ext>
                </a:extLst>
              </p:cNvPr>
              <p:cNvSpPr txBox="1"/>
              <p:nvPr/>
            </p:nvSpPr>
            <p:spPr>
              <a:xfrm>
                <a:off x="3690129" y="2329817"/>
                <a:ext cx="240514" cy="11172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GAGR</a:t>
                </a:r>
                <a:endParaRPr lang="ko-KR" altLang="en-US" sz="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575A074-35EE-44C2-B53F-02B28D664C0E}"/>
                  </a:ext>
                </a:extLst>
              </p:cNvPr>
              <p:cNvSpPr txBox="1"/>
              <p:nvPr/>
            </p:nvSpPr>
            <p:spPr>
              <a:xfrm>
                <a:off x="3622240" y="2432837"/>
                <a:ext cx="376290" cy="1862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b="1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11.9%</a:t>
                </a:r>
                <a:endParaRPr lang="ko-KR" altLang="en-US" sz="1000" b="1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B3224C1-1E70-4406-AA27-9C17D8E042E0}"/>
                  </a:ext>
                </a:extLst>
              </p:cNvPr>
              <p:cNvSpPr txBox="1"/>
              <p:nvPr/>
            </p:nvSpPr>
            <p:spPr>
              <a:xfrm>
                <a:off x="3687218" y="2617517"/>
                <a:ext cx="246334" cy="7448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(’12~’16)</a:t>
                </a:r>
                <a:endParaRPr lang="ko-KR" altLang="en-US" sz="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B690851A-F033-4320-8AED-EBC05D245CBF}"/>
                </a:ext>
              </a:extLst>
            </p:cNvPr>
            <p:cNvGrpSpPr/>
            <p:nvPr/>
          </p:nvGrpSpPr>
          <p:grpSpPr>
            <a:xfrm>
              <a:off x="2774483" y="1563094"/>
              <a:ext cx="507688" cy="310267"/>
              <a:chOff x="2917897" y="1828085"/>
              <a:chExt cx="507688" cy="310267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D8B9015-6163-49A1-8832-70C392EF247D}"/>
                  </a:ext>
                </a:extLst>
              </p:cNvPr>
              <p:cNvGrpSpPr/>
              <p:nvPr/>
            </p:nvGrpSpPr>
            <p:grpSpPr>
              <a:xfrm>
                <a:off x="2917897" y="1828085"/>
                <a:ext cx="507688" cy="163251"/>
                <a:chOff x="1417414" y="1992613"/>
                <a:chExt cx="507688" cy="163251"/>
              </a:xfrm>
            </p:grpSpPr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id="{520EF9E6-BD8B-4895-9A2D-7F0E9D861436}"/>
                    </a:ext>
                  </a:extLst>
                </p:cNvPr>
                <p:cNvSpPr/>
                <p:nvPr/>
              </p:nvSpPr>
              <p:spPr>
                <a:xfrm>
                  <a:off x="1417414" y="1992613"/>
                  <a:ext cx="507688" cy="163251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ECECEC"/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E47F51E6-FC90-4CFF-9FDC-7374409E9DDE}"/>
                    </a:ext>
                  </a:extLst>
                </p:cNvPr>
                <p:cNvSpPr txBox="1"/>
                <p:nvPr/>
              </p:nvSpPr>
              <p:spPr>
                <a:xfrm>
                  <a:off x="1456455" y="2019033"/>
                  <a:ext cx="42960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5152</a:t>
                  </a:r>
                  <a:r>
                    <a:rPr lang="ko-KR" altLang="en-US" sz="8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억원</a:t>
                  </a:r>
                </a:p>
              </p:txBody>
            </p:sp>
          </p:grp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8E61A5A9-1681-4EE3-A774-FE0C8BA7A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741" y="1990098"/>
                <a:ext cx="0" cy="100409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5CB25F4A-7A11-49FE-B55F-FE11D8F3D008}"/>
                  </a:ext>
                </a:extLst>
              </p:cNvPr>
              <p:cNvGrpSpPr/>
              <p:nvPr/>
            </p:nvGrpSpPr>
            <p:grpSpPr>
              <a:xfrm>
                <a:off x="3135684" y="2060392"/>
                <a:ext cx="77960" cy="77960"/>
                <a:chOff x="1926528" y="1606190"/>
                <a:chExt cx="151922" cy="151922"/>
              </a:xfrm>
            </p:grpSpPr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0D85EEE6-D73A-4483-9C85-713595C31095}"/>
                    </a:ext>
                  </a:extLst>
                </p:cNvPr>
                <p:cNvSpPr/>
                <p:nvPr/>
              </p:nvSpPr>
              <p:spPr>
                <a:xfrm rot="18900000">
                  <a:off x="1926528" y="1606190"/>
                  <a:ext cx="151922" cy="151922"/>
                </a:xfrm>
                <a:prstGeom prst="roundRect">
                  <a:avLst>
                    <a:gd name="adj" fmla="val 1999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8" name="사각형: 둥근 모서리 157">
                  <a:extLst>
                    <a:ext uri="{FF2B5EF4-FFF2-40B4-BE49-F238E27FC236}">
                      <a16:creationId xmlns:a16="http://schemas.microsoft.com/office/drawing/2014/main" id="{34AF30AA-E0E4-4D7B-964B-3C11E3EA7F83}"/>
                    </a:ext>
                  </a:extLst>
                </p:cNvPr>
                <p:cNvSpPr/>
                <p:nvPr/>
              </p:nvSpPr>
              <p:spPr>
                <a:xfrm rot="18900000">
                  <a:off x="1967053" y="1646715"/>
                  <a:ext cx="70873" cy="70873"/>
                </a:xfrm>
                <a:prstGeom prst="roundRect">
                  <a:avLst>
                    <a:gd name="adj" fmla="val 1999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24028E3-47C7-4B7A-8A6F-63F44BD89DBF}"/>
                </a:ext>
              </a:extLst>
            </p:cNvPr>
            <p:cNvGrpSpPr/>
            <p:nvPr/>
          </p:nvGrpSpPr>
          <p:grpSpPr>
            <a:xfrm>
              <a:off x="1150588" y="1655153"/>
              <a:ext cx="692348" cy="745116"/>
              <a:chOff x="1294002" y="1920144"/>
              <a:chExt cx="692348" cy="745116"/>
            </a:xfrm>
          </p:grpSpPr>
          <p:sp>
            <p:nvSpPr>
              <p:cNvPr id="162" name="사각형: 둥근 모서리 161">
                <a:extLst>
                  <a:ext uri="{FF2B5EF4-FFF2-40B4-BE49-F238E27FC236}">
                    <a16:creationId xmlns:a16="http://schemas.microsoft.com/office/drawing/2014/main" id="{760490E0-C9F8-4091-8751-CECAD98BEF85}"/>
                  </a:ext>
                </a:extLst>
              </p:cNvPr>
              <p:cNvSpPr/>
              <p:nvPr/>
            </p:nvSpPr>
            <p:spPr>
              <a:xfrm>
                <a:off x="1294002" y="1920144"/>
                <a:ext cx="507688" cy="16325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ECECEC"/>
                  </a:gs>
                </a:gsLst>
                <a:lin ang="5400000" scaled="0"/>
              </a:gra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094A0AD-01E0-489E-AD98-4D5691DA2929}"/>
                  </a:ext>
                </a:extLst>
              </p:cNvPr>
              <p:cNvSpPr txBox="1"/>
              <p:nvPr/>
            </p:nvSpPr>
            <p:spPr>
              <a:xfrm>
                <a:off x="1379530" y="1946564"/>
                <a:ext cx="33663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2624</a:t>
                </a:r>
                <a:r>
                  <a:rPr lang="ko-KR" altLang="en-US" sz="8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억</a:t>
                </a:r>
              </a:p>
            </p:txBody>
          </p: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4BA94D31-0E94-4A31-BB13-E76AC139014D}"/>
                  </a:ext>
                </a:extLst>
              </p:cNvPr>
              <p:cNvGrpSpPr/>
              <p:nvPr/>
            </p:nvGrpSpPr>
            <p:grpSpPr>
              <a:xfrm>
                <a:off x="1908390" y="2587300"/>
                <a:ext cx="77960" cy="77960"/>
                <a:chOff x="1926528" y="1606190"/>
                <a:chExt cx="151922" cy="151922"/>
              </a:xfrm>
            </p:grpSpPr>
            <p:sp>
              <p:nvSpPr>
                <p:cNvPr id="166" name="사각형: 둥근 모서리 165">
                  <a:extLst>
                    <a:ext uri="{FF2B5EF4-FFF2-40B4-BE49-F238E27FC236}">
                      <a16:creationId xmlns:a16="http://schemas.microsoft.com/office/drawing/2014/main" id="{508221C1-ADBF-4E15-94F6-003EFAA1779C}"/>
                    </a:ext>
                  </a:extLst>
                </p:cNvPr>
                <p:cNvSpPr/>
                <p:nvPr/>
              </p:nvSpPr>
              <p:spPr>
                <a:xfrm rot="18900000">
                  <a:off x="1926528" y="1606190"/>
                  <a:ext cx="151922" cy="151922"/>
                </a:xfrm>
                <a:prstGeom prst="roundRect">
                  <a:avLst>
                    <a:gd name="adj" fmla="val 1999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67" name="사각형: 둥근 모서리 166">
                  <a:extLst>
                    <a:ext uri="{FF2B5EF4-FFF2-40B4-BE49-F238E27FC236}">
                      <a16:creationId xmlns:a16="http://schemas.microsoft.com/office/drawing/2014/main" id="{95B4297A-AA74-4D78-8815-64943A97FAEB}"/>
                    </a:ext>
                  </a:extLst>
                </p:cNvPr>
                <p:cNvSpPr/>
                <p:nvPr/>
              </p:nvSpPr>
              <p:spPr>
                <a:xfrm rot="18900000">
                  <a:off x="1967053" y="1646715"/>
                  <a:ext cx="70873" cy="70873"/>
                </a:xfrm>
                <a:prstGeom prst="roundRect">
                  <a:avLst>
                    <a:gd name="adj" fmla="val 1999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65" name="자유형: 도형 164">
                <a:extLst>
                  <a:ext uri="{FF2B5EF4-FFF2-40B4-BE49-F238E27FC236}">
                    <a16:creationId xmlns:a16="http://schemas.microsoft.com/office/drawing/2014/main" id="{5397408C-1015-4C3C-A42F-87FDCBF8124B}"/>
                  </a:ext>
                </a:extLst>
              </p:cNvPr>
              <p:cNvSpPr/>
              <p:nvPr/>
            </p:nvSpPr>
            <p:spPr>
              <a:xfrm>
                <a:off x="1662113" y="2083594"/>
                <a:ext cx="285750" cy="490537"/>
              </a:xfrm>
              <a:custGeom>
                <a:avLst/>
                <a:gdLst>
                  <a:gd name="connsiteX0" fmla="*/ 285750 w 285750"/>
                  <a:gd name="connsiteY0" fmla="*/ 490537 h 490537"/>
                  <a:gd name="connsiteX1" fmla="*/ 285750 w 285750"/>
                  <a:gd name="connsiteY1" fmla="*/ 402431 h 490537"/>
                  <a:gd name="connsiteX2" fmla="*/ 0 w 285750"/>
                  <a:gd name="connsiteY2" fmla="*/ 402431 h 490537"/>
                  <a:gd name="connsiteX3" fmla="*/ 0 w 285750"/>
                  <a:gd name="connsiteY3" fmla="*/ 0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490537">
                    <a:moveTo>
                      <a:pt x="285750" y="490537"/>
                    </a:moveTo>
                    <a:lnTo>
                      <a:pt x="285750" y="402431"/>
                    </a:lnTo>
                    <a:lnTo>
                      <a:pt x="0" y="402431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9B43C4E9-69B4-4C6B-860C-8145CEB585AF}"/>
              </a:ext>
            </a:extLst>
          </p:cNvPr>
          <p:cNvGrpSpPr/>
          <p:nvPr/>
        </p:nvGrpSpPr>
        <p:grpSpPr>
          <a:xfrm>
            <a:off x="1199809" y="4014830"/>
            <a:ext cx="1743472" cy="246221"/>
            <a:chOff x="851216" y="1632483"/>
            <a:chExt cx="1743472" cy="246221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EAA8626-90EE-4A98-B96D-23B80D047B0A}"/>
                </a:ext>
              </a:extLst>
            </p:cNvPr>
            <p:cNvSpPr txBox="1"/>
            <p:nvPr/>
          </p:nvSpPr>
          <p:spPr>
            <a:xfrm>
              <a:off x="1455052" y="1632483"/>
              <a:ext cx="727763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5%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DC2B0B-6506-41F3-B7B2-04473E1A66CD}"/>
                </a:ext>
              </a:extLst>
            </p:cNvPr>
            <p:cNvSpPr txBox="1"/>
            <p:nvPr/>
          </p:nvSpPr>
          <p:spPr>
            <a:xfrm>
              <a:off x="851216" y="1663260"/>
              <a:ext cx="456856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 평균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C5BBB4D-3206-4447-AED4-E6B00728B728}"/>
                </a:ext>
              </a:extLst>
            </p:cNvPr>
            <p:cNvSpPr txBox="1"/>
            <p:nvPr/>
          </p:nvSpPr>
          <p:spPr>
            <a:xfrm>
              <a:off x="2315765" y="1665981"/>
              <a:ext cx="27892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성장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94305E-DE76-4FFE-BEAA-77E27728399C}"/>
              </a:ext>
            </a:extLst>
          </p:cNvPr>
          <p:cNvGrpSpPr/>
          <p:nvPr/>
        </p:nvGrpSpPr>
        <p:grpSpPr>
          <a:xfrm>
            <a:off x="709434" y="4207715"/>
            <a:ext cx="2724222" cy="1575403"/>
            <a:chOff x="618481" y="4233251"/>
            <a:chExt cx="2724222" cy="1575403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1B129288-0CB6-4551-89B7-E4C5B77B5341}"/>
                </a:ext>
              </a:extLst>
            </p:cNvPr>
            <p:cNvGrpSpPr/>
            <p:nvPr/>
          </p:nvGrpSpPr>
          <p:grpSpPr>
            <a:xfrm>
              <a:off x="656953" y="5486016"/>
              <a:ext cx="2585423" cy="76944"/>
              <a:chOff x="655144" y="2083082"/>
              <a:chExt cx="2585423" cy="76944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14AE879-3BBC-4759-932D-C100F176E776}"/>
                  </a:ext>
                </a:extLst>
              </p:cNvPr>
              <p:cNvSpPr txBox="1"/>
              <p:nvPr/>
            </p:nvSpPr>
            <p:spPr>
              <a:xfrm>
                <a:off x="655144" y="2083082"/>
                <a:ext cx="169918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3144A5A1-BEF7-45D0-B3F2-51A045642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B5845D6A-3F49-40B0-B31E-40CB036E53B6}"/>
                </a:ext>
              </a:extLst>
            </p:cNvPr>
            <p:cNvGrpSpPr/>
            <p:nvPr/>
          </p:nvGrpSpPr>
          <p:grpSpPr>
            <a:xfrm>
              <a:off x="788399" y="5637198"/>
              <a:ext cx="2453977" cy="76944"/>
              <a:chOff x="786590" y="2083082"/>
              <a:chExt cx="2453977" cy="76944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42EEB7F-2ED3-477F-B3B9-8203ED418C1A}"/>
                  </a:ext>
                </a:extLst>
              </p:cNvPr>
              <p:cNvSpPr txBox="1"/>
              <p:nvPr/>
            </p:nvSpPr>
            <p:spPr>
              <a:xfrm>
                <a:off x="786590" y="2083082"/>
                <a:ext cx="38472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00379E64-4895-451A-8C28-70B98723B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959C213A-9FB0-4519-85FD-C3E49022CA34}"/>
                </a:ext>
              </a:extLst>
            </p:cNvPr>
            <p:cNvGrpSpPr/>
            <p:nvPr/>
          </p:nvGrpSpPr>
          <p:grpSpPr>
            <a:xfrm>
              <a:off x="1305424" y="4457125"/>
              <a:ext cx="661940" cy="500447"/>
              <a:chOff x="1303615" y="2144018"/>
              <a:chExt cx="661940" cy="500447"/>
            </a:xfrm>
          </p:grpSpPr>
          <p:sp>
            <p:nvSpPr>
              <p:cNvPr id="181" name="사각형: 둥근 모서리 180">
                <a:extLst>
                  <a:ext uri="{FF2B5EF4-FFF2-40B4-BE49-F238E27FC236}">
                    <a16:creationId xmlns:a16="http://schemas.microsoft.com/office/drawing/2014/main" id="{A2501E27-D657-410B-81B0-EF45627312F6}"/>
                  </a:ext>
                </a:extLst>
              </p:cNvPr>
              <p:cNvSpPr/>
              <p:nvPr/>
            </p:nvSpPr>
            <p:spPr>
              <a:xfrm>
                <a:off x="1303615" y="2144018"/>
                <a:ext cx="507688" cy="16325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ECECEC"/>
                  </a:gs>
                </a:gsLst>
                <a:lin ang="5400000" scaled="0"/>
              </a:gra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613941F-41E0-405E-AA8F-49272594F3D7}"/>
                  </a:ext>
                </a:extLst>
              </p:cNvPr>
              <p:cNvSpPr txBox="1"/>
              <p:nvPr/>
            </p:nvSpPr>
            <p:spPr>
              <a:xfrm>
                <a:off x="1399562" y="2170438"/>
                <a:ext cx="3157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15</a:t>
                </a:r>
                <a:r>
                  <a:rPr lang="ko-KR" altLang="en-US" sz="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조원</a:t>
                </a:r>
              </a:p>
            </p:txBody>
          </p:sp>
          <p:sp>
            <p:nvSpPr>
              <p:cNvPr id="183" name="사각형: 둥근 모서리 182">
                <a:extLst>
                  <a:ext uri="{FF2B5EF4-FFF2-40B4-BE49-F238E27FC236}">
                    <a16:creationId xmlns:a16="http://schemas.microsoft.com/office/drawing/2014/main" id="{D7317585-4CD4-4074-9245-AF905D97E9E9}"/>
                  </a:ext>
                </a:extLst>
              </p:cNvPr>
              <p:cNvSpPr/>
              <p:nvPr/>
            </p:nvSpPr>
            <p:spPr>
              <a:xfrm rot="18900000">
                <a:off x="1929186" y="2608096"/>
                <a:ext cx="36369" cy="36369"/>
              </a:xfrm>
              <a:prstGeom prst="roundRect">
                <a:avLst>
                  <a:gd name="adj" fmla="val 1999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3026B25-399C-43D0-86D5-8665C34131B2}"/>
                </a:ext>
              </a:extLst>
            </p:cNvPr>
            <p:cNvGrpSpPr/>
            <p:nvPr/>
          </p:nvGrpSpPr>
          <p:grpSpPr>
            <a:xfrm>
              <a:off x="656953" y="5334834"/>
              <a:ext cx="2585423" cy="76944"/>
              <a:chOff x="655144" y="2083082"/>
              <a:chExt cx="2585423" cy="76944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CF7E1C5-4D6C-4AA9-A640-59848CFFC2BD}"/>
                  </a:ext>
                </a:extLst>
              </p:cNvPr>
              <p:cNvSpPr txBox="1"/>
              <p:nvPr/>
            </p:nvSpPr>
            <p:spPr>
              <a:xfrm>
                <a:off x="655144" y="2083082"/>
                <a:ext cx="169918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86" name="직선 연결선 185">
                <a:extLst>
                  <a:ext uri="{FF2B5EF4-FFF2-40B4-BE49-F238E27FC236}">
                    <a16:creationId xmlns:a16="http://schemas.microsoft.com/office/drawing/2014/main" id="{44FBFB62-4DBC-4FDF-9841-AB58ACA97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F1D067A0-A18D-4A3C-9059-E0E615733256}"/>
                </a:ext>
              </a:extLst>
            </p:cNvPr>
            <p:cNvGrpSpPr/>
            <p:nvPr/>
          </p:nvGrpSpPr>
          <p:grpSpPr>
            <a:xfrm>
              <a:off x="656953" y="5183652"/>
              <a:ext cx="2585423" cy="76944"/>
              <a:chOff x="655144" y="2083082"/>
              <a:chExt cx="2585423" cy="76944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DE2DDF59-FD6F-4047-8213-28EB0A29B4F1}"/>
                  </a:ext>
                </a:extLst>
              </p:cNvPr>
              <p:cNvSpPr txBox="1"/>
              <p:nvPr/>
            </p:nvSpPr>
            <p:spPr>
              <a:xfrm>
                <a:off x="655144" y="2083082"/>
                <a:ext cx="169918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89" name="직선 연결선 188">
                <a:extLst>
                  <a:ext uri="{FF2B5EF4-FFF2-40B4-BE49-F238E27FC236}">
                    <a16:creationId xmlns:a16="http://schemas.microsoft.com/office/drawing/2014/main" id="{8D3E66AC-BEAA-4582-AE76-FE5CB2BD7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7B019D8E-877E-478B-B1AA-639605E53DDC}"/>
                </a:ext>
              </a:extLst>
            </p:cNvPr>
            <p:cNvGrpSpPr/>
            <p:nvPr/>
          </p:nvGrpSpPr>
          <p:grpSpPr>
            <a:xfrm>
              <a:off x="656953" y="5032470"/>
              <a:ext cx="2585423" cy="76944"/>
              <a:chOff x="655144" y="2083082"/>
              <a:chExt cx="2585423" cy="76944"/>
            </a:xfrm>
          </p:grpSpPr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A7E4AF0-E633-4FFA-9957-03C72FB6F75B}"/>
                  </a:ext>
                </a:extLst>
              </p:cNvPr>
              <p:cNvSpPr txBox="1"/>
              <p:nvPr/>
            </p:nvSpPr>
            <p:spPr>
              <a:xfrm>
                <a:off x="655144" y="2083082"/>
                <a:ext cx="169918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8,000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D43BAF95-AC00-447E-902B-7FF638B629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3B92C893-FF55-4EB7-8FDC-A0DF3FDE3AC5}"/>
                </a:ext>
              </a:extLst>
            </p:cNvPr>
            <p:cNvGrpSpPr/>
            <p:nvPr/>
          </p:nvGrpSpPr>
          <p:grpSpPr>
            <a:xfrm>
              <a:off x="618481" y="4881288"/>
              <a:ext cx="2623895" cy="76944"/>
              <a:chOff x="616672" y="2083082"/>
              <a:chExt cx="2623895" cy="76944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C4A6BC7-24D2-43B6-9A9E-78F4422043D9}"/>
                  </a:ext>
                </a:extLst>
              </p:cNvPr>
              <p:cNvSpPr txBox="1"/>
              <p:nvPr/>
            </p:nvSpPr>
            <p:spPr>
              <a:xfrm>
                <a:off x="616672" y="2083082"/>
                <a:ext cx="208390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10,000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95" name="직선 연결선 194">
                <a:extLst>
                  <a:ext uri="{FF2B5EF4-FFF2-40B4-BE49-F238E27FC236}">
                    <a16:creationId xmlns:a16="http://schemas.microsoft.com/office/drawing/2014/main" id="{6F193222-9B0B-4D51-9CD0-CFDBB3AD27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8BFA0AAB-6A1A-4D05-AFE6-198FC6B81282}"/>
                </a:ext>
              </a:extLst>
            </p:cNvPr>
            <p:cNvGrpSpPr/>
            <p:nvPr/>
          </p:nvGrpSpPr>
          <p:grpSpPr>
            <a:xfrm>
              <a:off x="618481" y="4730106"/>
              <a:ext cx="2623895" cy="76944"/>
              <a:chOff x="616672" y="2083082"/>
              <a:chExt cx="2623895" cy="76944"/>
            </a:xfrm>
          </p:grpSpPr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FD33AA9F-D035-4078-916B-DF31C1DA6A2D}"/>
                  </a:ext>
                </a:extLst>
              </p:cNvPr>
              <p:cNvSpPr txBox="1"/>
              <p:nvPr/>
            </p:nvSpPr>
            <p:spPr>
              <a:xfrm>
                <a:off x="616672" y="2083082"/>
                <a:ext cx="208390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12,000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F12297C8-BC8A-4EB6-AA69-BBDF5778E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47D090C-90F7-4580-BC30-575D5587F984}"/>
                </a:ext>
              </a:extLst>
            </p:cNvPr>
            <p:cNvGrpSpPr/>
            <p:nvPr/>
          </p:nvGrpSpPr>
          <p:grpSpPr>
            <a:xfrm>
              <a:off x="618481" y="4578924"/>
              <a:ext cx="2623895" cy="76944"/>
              <a:chOff x="616672" y="2083082"/>
              <a:chExt cx="2623895" cy="76944"/>
            </a:xfrm>
          </p:grpSpPr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815DFBA-EC9F-4C1D-915D-2E0674903233}"/>
                  </a:ext>
                </a:extLst>
              </p:cNvPr>
              <p:cNvSpPr txBox="1"/>
              <p:nvPr/>
            </p:nvSpPr>
            <p:spPr>
              <a:xfrm>
                <a:off x="616672" y="2083082"/>
                <a:ext cx="208390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14,000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363FBF9F-8189-4D2D-8C0C-4AF8390A5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F5D7B7BC-28A4-4ACE-93C2-A941899DD97D}"/>
                </a:ext>
              </a:extLst>
            </p:cNvPr>
            <p:cNvGrpSpPr/>
            <p:nvPr/>
          </p:nvGrpSpPr>
          <p:grpSpPr>
            <a:xfrm>
              <a:off x="618481" y="4427742"/>
              <a:ext cx="2623895" cy="76944"/>
              <a:chOff x="616672" y="2083082"/>
              <a:chExt cx="2623895" cy="76944"/>
            </a:xfrm>
          </p:grpSpPr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203A3FEE-7A44-4EB3-B0E1-E24BF541714B}"/>
                  </a:ext>
                </a:extLst>
              </p:cNvPr>
              <p:cNvSpPr txBox="1"/>
              <p:nvPr/>
            </p:nvSpPr>
            <p:spPr>
              <a:xfrm>
                <a:off x="616672" y="2083082"/>
                <a:ext cx="208390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5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16,000</a:t>
                </a:r>
                <a:endParaRPr lang="ko-KR" altLang="en-US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AC06AC04-5151-41B5-9389-DFC48B2D37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819" y="2121554"/>
                <a:ext cx="237074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F88E001A-778F-411D-BF2E-2B93E8617DA2}"/>
                </a:ext>
              </a:extLst>
            </p:cNvPr>
            <p:cNvGrpSpPr/>
            <p:nvPr/>
          </p:nvGrpSpPr>
          <p:grpSpPr>
            <a:xfrm>
              <a:off x="2835015" y="4233251"/>
              <a:ext cx="507688" cy="163251"/>
              <a:chOff x="1417414" y="1992613"/>
              <a:chExt cx="507688" cy="163251"/>
            </a:xfrm>
          </p:grpSpPr>
          <p:sp>
            <p:nvSpPr>
              <p:cNvPr id="206" name="사각형: 둥근 모서리 205">
                <a:extLst>
                  <a:ext uri="{FF2B5EF4-FFF2-40B4-BE49-F238E27FC236}">
                    <a16:creationId xmlns:a16="http://schemas.microsoft.com/office/drawing/2014/main" id="{46273D69-0625-450E-9DF5-BC6D00A2C372}"/>
                  </a:ext>
                </a:extLst>
              </p:cNvPr>
              <p:cNvSpPr/>
              <p:nvPr/>
            </p:nvSpPr>
            <p:spPr>
              <a:xfrm>
                <a:off x="1417414" y="1992613"/>
                <a:ext cx="507688" cy="16325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ECECEC"/>
                  </a:gs>
                </a:gsLst>
                <a:lin ang="5400000" scaled="0"/>
              </a:gra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FC63B296-3F44-4596-AA58-46CF6C9D9EF9}"/>
                  </a:ext>
                </a:extLst>
              </p:cNvPr>
              <p:cNvSpPr txBox="1"/>
              <p:nvPr/>
            </p:nvSpPr>
            <p:spPr>
              <a:xfrm>
                <a:off x="1517369" y="2019033"/>
                <a:ext cx="3077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</a:t>
                </a:r>
                <a:r>
                  <a:rPr lang="ko-KR" altLang="en-US" sz="8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조원</a:t>
                </a:r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B4EB727-5C8B-4483-8229-3A5E94645E3B}"/>
                </a:ext>
              </a:extLst>
            </p:cNvPr>
            <p:cNvSpPr txBox="1"/>
            <p:nvPr/>
          </p:nvSpPr>
          <p:spPr>
            <a:xfrm>
              <a:off x="3018890" y="5731710"/>
              <a:ext cx="153888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2022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F3B7288-E8DA-4D91-B4B5-845947CBA79D}"/>
                </a:ext>
              </a:extLst>
            </p:cNvPr>
            <p:cNvSpPr/>
            <p:nvPr/>
          </p:nvSpPr>
          <p:spPr>
            <a:xfrm>
              <a:off x="3060115" y="4438824"/>
              <a:ext cx="71438" cy="1235161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9C2C8BFF-263A-4E05-BE44-BF456750599B}"/>
                </a:ext>
              </a:extLst>
            </p:cNvPr>
            <p:cNvGrpSpPr/>
            <p:nvPr/>
          </p:nvGrpSpPr>
          <p:grpSpPr>
            <a:xfrm>
              <a:off x="2953969" y="4463357"/>
              <a:ext cx="283731" cy="69250"/>
              <a:chOff x="2889601" y="4758353"/>
              <a:chExt cx="283731" cy="69250"/>
            </a:xfrm>
          </p:grpSpPr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149760A4-CD7E-4F34-9BC0-715E8B2A10E5}"/>
                  </a:ext>
                </a:extLst>
              </p:cNvPr>
              <p:cNvSpPr txBox="1"/>
              <p:nvPr/>
            </p:nvSpPr>
            <p:spPr>
              <a:xfrm>
                <a:off x="2889601" y="4758353"/>
                <a:ext cx="283731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 w="22225">
                      <a:solidFill>
                        <a:srgbClr val="1B223A"/>
                      </a:solidFill>
                    </a:ln>
                    <a:solidFill>
                      <a:srgbClr val="E84E1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15,513.30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4C1281DB-29AE-4F10-B166-23D3EC936DA4}"/>
                  </a:ext>
                </a:extLst>
              </p:cNvPr>
              <p:cNvSpPr txBox="1"/>
              <p:nvPr/>
            </p:nvSpPr>
            <p:spPr>
              <a:xfrm>
                <a:off x="2889601" y="4758353"/>
                <a:ext cx="283731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15,513.30</a:t>
                </a:r>
                <a:endParaRPr lang="ko-KR" altLang="en-US" sz="45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16DD15C5-1E83-4787-838A-6C4DD467AEBC}"/>
                </a:ext>
              </a:extLst>
            </p:cNvPr>
            <p:cNvSpPr txBox="1"/>
            <p:nvPr/>
          </p:nvSpPr>
          <p:spPr>
            <a:xfrm>
              <a:off x="2713855" y="5731710"/>
              <a:ext cx="157095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2021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AB588622-E7D3-4807-B6A7-33D9809D1B8A}"/>
                </a:ext>
              </a:extLst>
            </p:cNvPr>
            <p:cNvSpPr/>
            <p:nvPr/>
          </p:nvSpPr>
          <p:spPr>
            <a:xfrm>
              <a:off x="2756230" y="4490904"/>
              <a:ext cx="71438" cy="1183080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C9974109-D749-4B31-828E-0D4E623B1AE7}"/>
                </a:ext>
              </a:extLst>
            </p:cNvPr>
            <p:cNvGrpSpPr/>
            <p:nvPr/>
          </p:nvGrpSpPr>
          <p:grpSpPr>
            <a:xfrm>
              <a:off x="2654090" y="4510982"/>
              <a:ext cx="275717" cy="69250"/>
              <a:chOff x="2893607" y="4758353"/>
              <a:chExt cx="275717" cy="69250"/>
            </a:xfrm>
          </p:grpSpPr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0ADEF49-92B4-42A6-9EC2-FFB7D1CA8F65}"/>
                  </a:ext>
                </a:extLst>
              </p:cNvPr>
              <p:cNvSpPr txBox="1"/>
              <p:nvPr/>
            </p:nvSpPr>
            <p:spPr>
              <a:xfrm>
                <a:off x="2893607" y="4758353"/>
                <a:ext cx="275717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 w="22225">
                      <a:solidFill>
                        <a:srgbClr val="1B223A"/>
                      </a:solidFill>
                    </a:ln>
                    <a:solidFill>
                      <a:srgbClr val="E84E1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14,678.89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555CD42C-8FE6-4FBE-A4B7-C553CC53A7F3}"/>
                  </a:ext>
                </a:extLst>
              </p:cNvPr>
              <p:cNvSpPr txBox="1"/>
              <p:nvPr/>
            </p:nvSpPr>
            <p:spPr>
              <a:xfrm>
                <a:off x="2893607" y="4758353"/>
                <a:ext cx="275717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14,678.89</a:t>
                </a: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7F19A3C-4876-4207-AA18-320744855B05}"/>
                </a:ext>
              </a:extLst>
            </p:cNvPr>
            <p:cNvSpPr txBox="1"/>
            <p:nvPr/>
          </p:nvSpPr>
          <p:spPr>
            <a:xfrm>
              <a:off x="2409625" y="5731710"/>
              <a:ext cx="153888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973893B5-FC3B-471B-AD56-B1E720F77937}"/>
                </a:ext>
              </a:extLst>
            </p:cNvPr>
            <p:cNvSpPr/>
            <p:nvPr/>
          </p:nvSpPr>
          <p:spPr>
            <a:xfrm>
              <a:off x="2451541" y="4552568"/>
              <a:ext cx="71438" cy="112141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1E6E3825-07EB-4C51-BBD0-29A868127B74}"/>
                </a:ext>
              </a:extLst>
            </p:cNvPr>
            <p:cNvGrpSpPr/>
            <p:nvPr/>
          </p:nvGrpSpPr>
          <p:grpSpPr>
            <a:xfrm>
              <a:off x="2344592" y="4575278"/>
              <a:ext cx="285337" cy="69250"/>
              <a:chOff x="2888798" y="4758353"/>
              <a:chExt cx="285337" cy="69250"/>
            </a:xfrm>
          </p:grpSpPr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753A1020-B76F-405D-B00C-1A3F6D3F2906}"/>
                  </a:ext>
                </a:extLst>
              </p:cNvPr>
              <p:cNvSpPr txBox="1"/>
              <p:nvPr/>
            </p:nvSpPr>
            <p:spPr>
              <a:xfrm>
                <a:off x="2888798" y="4758353"/>
                <a:ext cx="285335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 w="22225">
                      <a:solidFill>
                        <a:srgbClr val="1B223A"/>
                      </a:solidFill>
                    </a:ln>
                    <a:solidFill>
                      <a:srgbClr val="E84E1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13,894.41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F2177E4-0C94-4805-8BF9-9F35EFCCC118}"/>
                  </a:ext>
                </a:extLst>
              </p:cNvPr>
              <p:cNvSpPr txBox="1"/>
              <p:nvPr/>
            </p:nvSpPr>
            <p:spPr>
              <a:xfrm>
                <a:off x="2888800" y="4758353"/>
                <a:ext cx="285335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13,894.41</a:t>
                </a:r>
                <a:endParaRPr lang="ko-KR" altLang="en-US" sz="45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00EE8A0-7812-4001-A7D4-8A2D1D888B8D}"/>
                </a:ext>
              </a:extLst>
            </p:cNvPr>
            <p:cNvSpPr txBox="1"/>
            <p:nvPr/>
          </p:nvSpPr>
          <p:spPr>
            <a:xfrm>
              <a:off x="2107000" y="5731710"/>
              <a:ext cx="157095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C748FF2-7068-4668-957E-3FB99B09A537}"/>
                </a:ext>
              </a:extLst>
            </p:cNvPr>
            <p:cNvSpPr/>
            <p:nvPr/>
          </p:nvSpPr>
          <p:spPr>
            <a:xfrm>
              <a:off x="2151663" y="4617396"/>
              <a:ext cx="71438" cy="105658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13252A84-DF7E-4C28-B8FC-C5014C9F2F21}"/>
                </a:ext>
              </a:extLst>
            </p:cNvPr>
            <p:cNvGrpSpPr/>
            <p:nvPr/>
          </p:nvGrpSpPr>
          <p:grpSpPr>
            <a:xfrm>
              <a:off x="2045516" y="4639566"/>
              <a:ext cx="283731" cy="69250"/>
              <a:chOff x="2889600" y="4758353"/>
              <a:chExt cx="283731" cy="69250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F36BB0D-3FAF-47F4-A15B-479C149613DC}"/>
                  </a:ext>
                </a:extLst>
              </p:cNvPr>
              <p:cNvSpPr txBox="1"/>
              <p:nvPr/>
            </p:nvSpPr>
            <p:spPr>
              <a:xfrm>
                <a:off x="2889600" y="4758353"/>
                <a:ext cx="283731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 w="22225">
                      <a:solidFill>
                        <a:srgbClr val="1B223A"/>
                      </a:solidFill>
                    </a:ln>
                    <a:solidFill>
                      <a:srgbClr val="E84E1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13,156.54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60CA7B4-0C63-4AC8-B323-AA02AB82FF55}"/>
                  </a:ext>
                </a:extLst>
              </p:cNvPr>
              <p:cNvSpPr txBox="1"/>
              <p:nvPr/>
            </p:nvSpPr>
            <p:spPr>
              <a:xfrm>
                <a:off x="2889600" y="4758353"/>
                <a:ext cx="283731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13,156.54</a:t>
                </a:r>
                <a:endParaRPr lang="ko-KR" altLang="en-US" sz="45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0F2C132B-14B0-4B57-B81F-5EF5535D2C61}"/>
                </a:ext>
              </a:extLst>
            </p:cNvPr>
            <p:cNvSpPr txBox="1"/>
            <p:nvPr/>
          </p:nvSpPr>
          <p:spPr>
            <a:xfrm>
              <a:off x="1808382" y="5731710"/>
              <a:ext cx="157095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2018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D37E016-CDCF-4643-A7F3-D0388359E701}"/>
                </a:ext>
              </a:extLst>
            </p:cNvPr>
            <p:cNvSpPr/>
            <p:nvPr/>
          </p:nvSpPr>
          <p:spPr>
            <a:xfrm>
              <a:off x="1852586" y="4655868"/>
              <a:ext cx="71438" cy="1018115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99902561-88D6-4B96-A233-B8F8ADBE169C}"/>
                </a:ext>
              </a:extLst>
            </p:cNvPr>
            <p:cNvGrpSpPr/>
            <p:nvPr/>
          </p:nvGrpSpPr>
          <p:grpSpPr>
            <a:xfrm>
              <a:off x="1746439" y="4682430"/>
              <a:ext cx="283732" cy="69250"/>
              <a:chOff x="2889600" y="4758353"/>
              <a:chExt cx="283732" cy="69250"/>
            </a:xfrm>
          </p:grpSpPr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9F074C8-148C-400E-80FE-1F3C7E313628}"/>
                  </a:ext>
                </a:extLst>
              </p:cNvPr>
              <p:cNvSpPr txBox="1"/>
              <p:nvPr/>
            </p:nvSpPr>
            <p:spPr>
              <a:xfrm>
                <a:off x="2889601" y="4758353"/>
                <a:ext cx="283731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 w="22225">
                      <a:solidFill>
                        <a:srgbClr val="1B223A"/>
                      </a:solidFill>
                    </a:ln>
                    <a:solidFill>
                      <a:srgbClr val="E84E1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12,462.19</a:t>
                </a: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2658D8F-8A7C-47A6-8DC6-11B00B5AFEF7}"/>
                  </a:ext>
                </a:extLst>
              </p:cNvPr>
              <p:cNvSpPr txBox="1"/>
              <p:nvPr/>
            </p:nvSpPr>
            <p:spPr>
              <a:xfrm>
                <a:off x="2889600" y="4758353"/>
                <a:ext cx="283731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12,462.19</a:t>
                </a:r>
                <a:endParaRPr lang="ko-KR" altLang="en-US" sz="45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D3254235-4A5D-4183-B30F-BBA9F9570DB2}"/>
                </a:ext>
              </a:extLst>
            </p:cNvPr>
            <p:cNvSpPr txBox="1"/>
            <p:nvPr/>
          </p:nvSpPr>
          <p:spPr>
            <a:xfrm>
              <a:off x="1510563" y="5731710"/>
              <a:ext cx="15549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2017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9B64DF6C-8C73-4A9D-AE02-5AD130C3390F}"/>
                </a:ext>
              </a:extLst>
            </p:cNvPr>
            <p:cNvSpPr/>
            <p:nvPr/>
          </p:nvSpPr>
          <p:spPr>
            <a:xfrm>
              <a:off x="1553507" y="4702187"/>
              <a:ext cx="71438" cy="971795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FE51BC24-6E7D-4181-A612-A726EC1EEB86}"/>
                </a:ext>
              </a:extLst>
            </p:cNvPr>
            <p:cNvGrpSpPr/>
            <p:nvPr/>
          </p:nvGrpSpPr>
          <p:grpSpPr>
            <a:xfrm>
              <a:off x="1447361" y="4727675"/>
              <a:ext cx="283733" cy="69250"/>
              <a:chOff x="2889601" y="4758353"/>
              <a:chExt cx="283733" cy="69250"/>
            </a:xfrm>
          </p:grpSpPr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AA4E9A9C-691B-4BC8-A861-603C43ECF238}"/>
                  </a:ext>
                </a:extLst>
              </p:cNvPr>
              <p:cNvSpPr txBox="1"/>
              <p:nvPr/>
            </p:nvSpPr>
            <p:spPr>
              <a:xfrm>
                <a:off x="2889601" y="4758353"/>
                <a:ext cx="283731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 w="22225">
                      <a:solidFill>
                        <a:srgbClr val="1B223A"/>
                      </a:solidFill>
                    </a:ln>
                    <a:solidFill>
                      <a:srgbClr val="E84E1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11,808.52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6766C6D-B537-4E53-92AA-3EB0711B7F72}"/>
                  </a:ext>
                </a:extLst>
              </p:cNvPr>
              <p:cNvSpPr txBox="1"/>
              <p:nvPr/>
            </p:nvSpPr>
            <p:spPr>
              <a:xfrm>
                <a:off x="2889603" y="4758353"/>
                <a:ext cx="283731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11,808.52</a:t>
                </a:r>
                <a:endParaRPr lang="ko-KR" altLang="en-US" sz="45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03B65172-BAC4-4866-8F12-953ED11E6662}"/>
                </a:ext>
              </a:extLst>
            </p:cNvPr>
            <p:cNvSpPr txBox="1"/>
            <p:nvPr/>
          </p:nvSpPr>
          <p:spPr>
            <a:xfrm>
              <a:off x="1218357" y="5731710"/>
              <a:ext cx="157095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2016</a:t>
              </a:r>
              <a:endParaRPr lang="ko-KR" altLang="en-US" sz="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1E74D516-1F93-46F7-BCD1-51DCEB7182E7}"/>
                </a:ext>
              </a:extLst>
            </p:cNvPr>
            <p:cNvSpPr/>
            <p:nvPr/>
          </p:nvSpPr>
          <p:spPr>
            <a:xfrm>
              <a:off x="1261643" y="4742397"/>
              <a:ext cx="71438" cy="93158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37BEDB96-37E3-436C-9DA2-085E84334237}"/>
                </a:ext>
              </a:extLst>
            </p:cNvPr>
            <p:cNvGrpSpPr/>
            <p:nvPr/>
          </p:nvGrpSpPr>
          <p:grpSpPr>
            <a:xfrm>
              <a:off x="1159503" y="4773663"/>
              <a:ext cx="275720" cy="69250"/>
              <a:chOff x="2893607" y="4758353"/>
              <a:chExt cx="275720" cy="69250"/>
            </a:xfrm>
          </p:grpSpPr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D16FB481-5FC2-4756-ADE1-44F5A1F31231}"/>
                  </a:ext>
                </a:extLst>
              </p:cNvPr>
              <p:cNvSpPr txBox="1"/>
              <p:nvPr/>
            </p:nvSpPr>
            <p:spPr>
              <a:xfrm>
                <a:off x="2893607" y="4758353"/>
                <a:ext cx="275718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 w="22225">
                      <a:solidFill>
                        <a:srgbClr val="1B223A"/>
                      </a:solidFill>
                    </a:ln>
                    <a:solidFill>
                      <a:srgbClr val="E84E1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11,192.87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8BA7D3D-D8F9-4276-B3F0-A1E8F4C9C59F}"/>
                  </a:ext>
                </a:extLst>
              </p:cNvPr>
              <p:cNvSpPr txBox="1"/>
              <p:nvPr/>
            </p:nvSpPr>
            <p:spPr>
              <a:xfrm>
                <a:off x="2893609" y="4758353"/>
                <a:ext cx="275718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11,192.87</a:t>
                </a:r>
                <a:endParaRPr lang="ko-KR" altLang="en-US" sz="45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93784A44-877A-4305-8149-907E3C97A7D2}"/>
                </a:ext>
              </a:extLst>
            </p:cNvPr>
            <p:cNvSpPr txBox="1"/>
            <p:nvPr/>
          </p:nvSpPr>
          <p:spPr>
            <a:xfrm>
              <a:off x="926153" y="5731710"/>
              <a:ext cx="157094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2015</a:t>
              </a:r>
              <a:endParaRPr lang="ko-KR" altLang="en-US" sz="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D9ECA2CD-8A85-47CC-8EF2-A8753D7D51DF}"/>
                </a:ext>
              </a:extLst>
            </p:cNvPr>
            <p:cNvSpPr/>
            <p:nvPr/>
          </p:nvSpPr>
          <p:spPr>
            <a:xfrm>
              <a:off x="968980" y="4826259"/>
              <a:ext cx="71438" cy="847724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rgbClr val="1B22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DDE69F83-1053-4100-8646-948C9988D243}"/>
                </a:ext>
              </a:extLst>
            </p:cNvPr>
            <p:cNvGrpSpPr/>
            <p:nvPr/>
          </p:nvGrpSpPr>
          <p:grpSpPr>
            <a:xfrm>
              <a:off x="862030" y="4849872"/>
              <a:ext cx="285335" cy="69250"/>
              <a:chOff x="2888797" y="4758353"/>
              <a:chExt cx="285335" cy="69250"/>
            </a:xfrm>
          </p:grpSpPr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CB4669EA-EF75-417D-8215-BB107876233E}"/>
                  </a:ext>
                </a:extLst>
              </p:cNvPr>
              <p:cNvSpPr txBox="1"/>
              <p:nvPr/>
            </p:nvSpPr>
            <p:spPr>
              <a:xfrm>
                <a:off x="2888797" y="4758353"/>
                <a:ext cx="285335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 w="22225">
                      <a:solidFill>
                        <a:srgbClr val="1B223A"/>
                      </a:solidFill>
                    </a:ln>
                    <a:solidFill>
                      <a:srgbClr val="E84E1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10,612.80</a:t>
                </a: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646A102A-84E2-45E6-9281-9A0720A0830D}"/>
                  </a:ext>
                </a:extLst>
              </p:cNvPr>
              <p:cNvSpPr txBox="1"/>
              <p:nvPr/>
            </p:nvSpPr>
            <p:spPr>
              <a:xfrm>
                <a:off x="2888797" y="4758353"/>
                <a:ext cx="285335" cy="692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45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10,612.80</a:t>
                </a:r>
                <a:endParaRPr lang="ko-KR" altLang="en-US" sz="45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56" name="화살표: 오른쪽 255">
              <a:extLst>
                <a:ext uri="{FF2B5EF4-FFF2-40B4-BE49-F238E27FC236}">
                  <a16:creationId xmlns:a16="http://schemas.microsoft.com/office/drawing/2014/main" id="{810D4CCB-FA9F-461E-8A02-4148D2F80531}"/>
                </a:ext>
              </a:extLst>
            </p:cNvPr>
            <p:cNvSpPr/>
            <p:nvPr/>
          </p:nvSpPr>
          <p:spPr>
            <a:xfrm rot="20870061">
              <a:off x="836880" y="5047038"/>
              <a:ext cx="2208083" cy="83346"/>
            </a:xfrm>
            <a:prstGeom prst="rightArrow">
              <a:avLst>
                <a:gd name="adj1" fmla="val 50000"/>
                <a:gd name="adj2" fmla="val 72857"/>
              </a:avLst>
            </a:prstGeom>
            <a:gradFill>
              <a:gsLst>
                <a:gs pos="25000">
                  <a:srgbClr val="1B223A">
                    <a:alpha val="0"/>
                  </a:srgbClr>
                </a:gs>
                <a:gs pos="100000">
                  <a:srgbClr val="FF5B5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67045D5A-0017-4465-B802-29B649D56AD7}"/>
                </a:ext>
              </a:extLst>
            </p:cNvPr>
            <p:cNvGrpSpPr/>
            <p:nvPr/>
          </p:nvGrpSpPr>
          <p:grpSpPr>
            <a:xfrm>
              <a:off x="1728636" y="4786118"/>
              <a:ext cx="605187" cy="605187"/>
              <a:chOff x="3490521" y="2176291"/>
              <a:chExt cx="639729" cy="639729"/>
            </a:xfrm>
          </p:grpSpPr>
          <p:grpSp>
            <p:nvGrpSpPr>
              <p:cNvPr id="258" name="그룹 257">
                <a:extLst>
                  <a:ext uri="{FF2B5EF4-FFF2-40B4-BE49-F238E27FC236}">
                    <a16:creationId xmlns:a16="http://schemas.microsoft.com/office/drawing/2014/main" id="{6C4F2804-4E69-47D2-8EE2-6A5EA38A4316}"/>
                  </a:ext>
                </a:extLst>
              </p:cNvPr>
              <p:cNvGrpSpPr/>
              <p:nvPr/>
            </p:nvGrpSpPr>
            <p:grpSpPr>
              <a:xfrm>
                <a:off x="3490521" y="2176291"/>
                <a:ext cx="639729" cy="639729"/>
                <a:chOff x="3546034" y="2231804"/>
                <a:chExt cx="528702" cy="528702"/>
              </a:xfrm>
            </p:grpSpPr>
            <p:sp>
              <p:nvSpPr>
                <p:cNvPr id="262" name="타원 261">
                  <a:extLst>
                    <a:ext uri="{FF2B5EF4-FFF2-40B4-BE49-F238E27FC236}">
                      <a16:creationId xmlns:a16="http://schemas.microsoft.com/office/drawing/2014/main" id="{3375D698-0FD5-4633-A5E4-EE524B42C1D8}"/>
                    </a:ext>
                  </a:extLst>
                </p:cNvPr>
                <p:cNvSpPr/>
                <p:nvPr/>
              </p:nvSpPr>
              <p:spPr>
                <a:xfrm>
                  <a:off x="3546034" y="2231804"/>
                  <a:ext cx="528702" cy="528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3" name="타원 262">
                  <a:extLst>
                    <a:ext uri="{FF2B5EF4-FFF2-40B4-BE49-F238E27FC236}">
                      <a16:creationId xmlns:a16="http://schemas.microsoft.com/office/drawing/2014/main" id="{2E5D3790-8AAF-4E32-B22E-4BB2E90AA599}"/>
                    </a:ext>
                  </a:extLst>
                </p:cNvPr>
                <p:cNvSpPr/>
                <p:nvPr/>
              </p:nvSpPr>
              <p:spPr>
                <a:xfrm>
                  <a:off x="3570066" y="2255836"/>
                  <a:ext cx="480638" cy="480638"/>
                </a:xfrm>
                <a:prstGeom prst="ellipse">
                  <a:avLst/>
                </a:prstGeom>
                <a:gradFill>
                  <a:gsLst>
                    <a:gs pos="25000">
                      <a:srgbClr val="FF8383"/>
                    </a:gs>
                    <a:gs pos="100000">
                      <a:srgbClr val="FF5B5B"/>
                    </a:gs>
                  </a:gsLst>
                  <a:lin ang="5400000" scaled="1"/>
                </a:gradFill>
                <a:ln w="12700" cap="flat">
                  <a:noFill/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04D7024F-E0CD-458D-A726-B600F9840132}"/>
                  </a:ext>
                </a:extLst>
              </p:cNvPr>
              <p:cNvSpPr txBox="1"/>
              <p:nvPr/>
            </p:nvSpPr>
            <p:spPr>
              <a:xfrm>
                <a:off x="3708377" y="2328743"/>
                <a:ext cx="204018" cy="1138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700" spc="-8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GAGR</a:t>
                </a:r>
                <a:endParaRPr lang="ko-KR" altLang="en-US" sz="700" spc="-8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7DBAABD6-D79B-49B4-AA8B-81F5B5AFF059}"/>
                  </a:ext>
                </a:extLst>
              </p:cNvPr>
              <p:cNvSpPr txBox="1"/>
              <p:nvPr/>
            </p:nvSpPr>
            <p:spPr>
              <a:xfrm>
                <a:off x="3673132" y="2440537"/>
                <a:ext cx="274508" cy="17080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50" b="1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5.6%</a:t>
                </a:r>
                <a:endParaRPr lang="ko-KR" altLang="en-US" sz="1050" b="1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34816396-E819-4722-802D-E64F4A1C22A1}"/>
                  </a:ext>
                </a:extLst>
              </p:cNvPr>
              <p:cNvSpPr txBox="1"/>
              <p:nvPr/>
            </p:nvSpPr>
            <p:spPr>
              <a:xfrm>
                <a:off x="3672283" y="2614092"/>
                <a:ext cx="276204" cy="813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5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(’15~’22)</a:t>
                </a:r>
                <a:endParaRPr lang="ko-KR" altLang="en-US" sz="5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264" name="object 18">
            <a:extLst>
              <a:ext uri="{FF2B5EF4-FFF2-40B4-BE49-F238E27FC236}">
                <a16:creationId xmlns:a16="http://schemas.microsoft.com/office/drawing/2014/main" id="{A278B860-2DD0-4526-A3DE-D12C4D41057F}"/>
              </a:ext>
            </a:extLst>
          </p:cNvPr>
          <p:cNvSpPr txBox="1"/>
          <p:nvPr/>
        </p:nvSpPr>
        <p:spPr>
          <a:xfrm>
            <a:off x="208534" y="6264834"/>
            <a:ext cx="3738506" cy="3282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algn="ctr">
              <a:spcBef>
                <a:spcPts val="400"/>
              </a:spcBef>
            </a:pPr>
            <a:r>
              <a:rPr spc="-151" dirty="0" err="1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뷰티렌즈</a:t>
            </a:r>
            <a:r>
              <a:rPr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 </a:t>
            </a:r>
            <a:r>
              <a:rPr spc="-151" dirty="0" err="1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비중증가</a:t>
            </a:r>
            <a:r>
              <a:rPr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 및 지속적 시장 성장 전망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8652C54C-1CD9-4BD4-A169-B5DACB82C010}"/>
              </a:ext>
            </a:extLst>
          </p:cNvPr>
          <p:cNvGrpSpPr/>
          <p:nvPr/>
        </p:nvGrpSpPr>
        <p:grpSpPr>
          <a:xfrm>
            <a:off x="4732885" y="1482692"/>
            <a:ext cx="2801202" cy="1527507"/>
            <a:chOff x="4100866" y="2080392"/>
            <a:chExt cx="2512077" cy="1369846"/>
          </a:xfrm>
        </p:grpSpPr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57999829-5787-4B0A-9A97-FA6BB7F34B94}"/>
                </a:ext>
              </a:extLst>
            </p:cNvPr>
            <p:cNvGrpSpPr/>
            <p:nvPr/>
          </p:nvGrpSpPr>
          <p:grpSpPr>
            <a:xfrm>
              <a:off x="4100866" y="2203483"/>
              <a:ext cx="109004" cy="1107793"/>
              <a:chOff x="4100866" y="2203483"/>
              <a:chExt cx="109004" cy="1107793"/>
            </a:xfrm>
          </p:grpSpPr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09FEFBD-4910-4DD0-AA58-9135313DC6BE}"/>
                  </a:ext>
                </a:extLst>
              </p:cNvPr>
              <p:cNvSpPr txBox="1"/>
              <p:nvPr/>
            </p:nvSpPr>
            <p:spPr>
              <a:xfrm>
                <a:off x="4100866" y="2703518"/>
                <a:ext cx="109004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7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30</a:t>
                </a:r>
                <a:endParaRPr lang="ko-KR" altLang="en-US" sz="7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6179A82-3B09-4469-B5F5-FD4FE2C5D043}"/>
                  </a:ext>
                </a:extLst>
              </p:cNvPr>
              <p:cNvSpPr txBox="1"/>
              <p:nvPr/>
            </p:nvSpPr>
            <p:spPr>
              <a:xfrm>
                <a:off x="4155368" y="3203554"/>
                <a:ext cx="5450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7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</a:t>
                </a:r>
                <a:endParaRPr lang="ko-KR" altLang="en-US" sz="7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813FF6F0-37B4-4D89-9D38-6C977F2BAEA7}"/>
                  </a:ext>
                </a:extLst>
              </p:cNvPr>
              <p:cNvSpPr txBox="1"/>
              <p:nvPr/>
            </p:nvSpPr>
            <p:spPr>
              <a:xfrm>
                <a:off x="4100866" y="2203483"/>
                <a:ext cx="109004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7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60</a:t>
                </a:r>
                <a:endParaRPr lang="ko-KR" altLang="en-US" sz="7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4DE3AA2E-2489-494B-8CA6-E0F97B9D1333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11" y="3257414"/>
              <a:ext cx="231963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13B11FF3-1CA3-490E-BB5D-02BC879ECE03}"/>
                </a:ext>
              </a:extLst>
            </p:cNvPr>
            <p:cNvGrpSpPr/>
            <p:nvPr/>
          </p:nvGrpSpPr>
          <p:grpSpPr>
            <a:xfrm>
              <a:off x="4336682" y="2080392"/>
              <a:ext cx="2235293" cy="1369846"/>
              <a:chOff x="4373727" y="2080392"/>
              <a:chExt cx="2235293" cy="1369846"/>
            </a:xfrm>
          </p:grpSpPr>
          <p:sp>
            <p:nvSpPr>
              <p:cNvPr id="270" name="자유형: 도형 269">
                <a:extLst>
                  <a:ext uri="{FF2B5EF4-FFF2-40B4-BE49-F238E27FC236}">
                    <a16:creationId xmlns:a16="http://schemas.microsoft.com/office/drawing/2014/main" id="{23B90390-32A2-44DC-86DB-66277DEB2003}"/>
                  </a:ext>
                </a:extLst>
              </p:cNvPr>
              <p:cNvSpPr/>
              <p:nvPr/>
            </p:nvSpPr>
            <p:spPr>
              <a:xfrm>
                <a:off x="4476750" y="2238375"/>
                <a:ext cx="2028825" cy="528638"/>
              </a:xfrm>
              <a:custGeom>
                <a:avLst/>
                <a:gdLst>
                  <a:gd name="connsiteX0" fmla="*/ 0 w 2028825"/>
                  <a:gd name="connsiteY0" fmla="*/ 528638 h 528638"/>
                  <a:gd name="connsiteX1" fmla="*/ 509588 w 2028825"/>
                  <a:gd name="connsiteY1" fmla="*/ 280988 h 528638"/>
                  <a:gd name="connsiteX2" fmla="*/ 1009650 w 2028825"/>
                  <a:gd name="connsiteY2" fmla="*/ 509588 h 528638"/>
                  <a:gd name="connsiteX3" fmla="*/ 1528763 w 2028825"/>
                  <a:gd name="connsiteY3" fmla="*/ 100013 h 528638"/>
                  <a:gd name="connsiteX4" fmla="*/ 2028825 w 2028825"/>
                  <a:gd name="connsiteY4" fmla="*/ 0 h 5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8825" h="528638">
                    <a:moveTo>
                      <a:pt x="0" y="528638"/>
                    </a:moveTo>
                    <a:lnTo>
                      <a:pt x="509588" y="280988"/>
                    </a:lnTo>
                    <a:lnTo>
                      <a:pt x="1009650" y="509588"/>
                    </a:lnTo>
                    <a:lnTo>
                      <a:pt x="1528763" y="100013"/>
                    </a:lnTo>
                    <a:lnTo>
                      <a:pt x="2028825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5D55FE3A-1D50-4EB7-8597-F363E7A75A0E}"/>
                  </a:ext>
                </a:extLst>
              </p:cNvPr>
              <p:cNvGrpSpPr/>
              <p:nvPr/>
            </p:nvGrpSpPr>
            <p:grpSpPr>
              <a:xfrm>
                <a:off x="4373727" y="2568059"/>
                <a:ext cx="218009" cy="882179"/>
                <a:chOff x="4373727" y="2568059"/>
                <a:chExt cx="218009" cy="882179"/>
              </a:xfrm>
            </p:grpSpPr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A623A619-01B9-4B3B-8FFD-C596D27EB388}"/>
                    </a:ext>
                  </a:extLst>
                </p:cNvPr>
                <p:cNvSpPr txBox="1"/>
                <p:nvPr/>
              </p:nvSpPr>
              <p:spPr>
                <a:xfrm>
                  <a:off x="4373727" y="3342516"/>
                  <a:ext cx="218008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7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2008</a:t>
                  </a:r>
                  <a:endParaRPr lang="ko-KR" altLang="en-US" sz="7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2C570F0E-75D8-43E2-81DA-759F69ED9D92}"/>
                    </a:ext>
                  </a:extLst>
                </p:cNvPr>
                <p:cNvGrpSpPr/>
                <p:nvPr/>
              </p:nvGrpSpPr>
              <p:grpSpPr>
                <a:xfrm>
                  <a:off x="4443751" y="2718399"/>
                  <a:ext cx="77960" cy="77960"/>
                  <a:chOff x="2060790" y="2739700"/>
                  <a:chExt cx="77960" cy="77960"/>
                </a:xfrm>
              </p:grpSpPr>
              <p:sp>
                <p:nvSpPr>
                  <p:cNvPr id="299" name="사각형: 둥근 모서리 298">
                    <a:extLst>
                      <a:ext uri="{FF2B5EF4-FFF2-40B4-BE49-F238E27FC236}">
                        <a16:creationId xmlns:a16="http://schemas.microsoft.com/office/drawing/2014/main" id="{9D4128D7-1172-406C-A4C2-BB435C884082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060790" y="2739700"/>
                    <a:ext cx="77960" cy="77960"/>
                  </a:xfrm>
                  <a:prstGeom prst="roundRect">
                    <a:avLst>
                      <a:gd name="adj" fmla="val 19992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300" name="사각형: 둥근 모서리 299">
                    <a:extLst>
                      <a:ext uri="{FF2B5EF4-FFF2-40B4-BE49-F238E27FC236}">
                        <a16:creationId xmlns:a16="http://schemas.microsoft.com/office/drawing/2014/main" id="{D8F47B40-0506-4FBF-A533-9CF6BB8BB62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081586" y="2760496"/>
                    <a:ext cx="36369" cy="36369"/>
                  </a:xfrm>
                  <a:prstGeom prst="roundRect">
                    <a:avLst>
                      <a:gd name="adj" fmla="val 19992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AA9A60F9-E431-48D8-8BAC-B13D9BA9E48E}"/>
                    </a:ext>
                  </a:extLst>
                </p:cNvPr>
                <p:cNvSpPr txBox="1"/>
                <p:nvPr/>
              </p:nvSpPr>
              <p:spPr>
                <a:xfrm>
                  <a:off x="4373728" y="2568059"/>
                  <a:ext cx="21800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48.3</a:t>
                  </a: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A9F71BCF-61C4-40F2-890D-E78DBB31236B}"/>
                  </a:ext>
                </a:extLst>
              </p:cNvPr>
              <p:cNvGrpSpPr/>
              <p:nvPr/>
            </p:nvGrpSpPr>
            <p:grpSpPr>
              <a:xfrm>
                <a:off x="4877649" y="2323390"/>
                <a:ext cx="218008" cy="1126848"/>
                <a:chOff x="4877649" y="2323390"/>
                <a:chExt cx="218008" cy="1126848"/>
              </a:xfrm>
            </p:grpSpPr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BC3AF1D1-A1BF-4FD9-B789-208417AB536F}"/>
                    </a:ext>
                  </a:extLst>
                </p:cNvPr>
                <p:cNvSpPr txBox="1"/>
                <p:nvPr/>
              </p:nvSpPr>
              <p:spPr>
                <a:xfrm>
                  <a:off x="4877649" y="3342516"/>
                  <a:ext cx="218008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7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2011</a:t>
                  </a:r>
                  <a:endParaRPr lang="ko-KR" altLang="en-US" sz="7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grpSp>
              <p:nvGrpSpPr>
                <p:cNvPr id="292" name="그룹 291">
                  <a:extLst>
                    <a:ext uri="{FF2B5EF4-FFF2-40B4-BE49-F238E27FC236}">
                      <a16:creationId xmlns:a16="http://schemas.microsoft.com/office/drawing/2014/main" id="{AEC2E3E2-8D10-4F8E-AB5E-A3EDE378AC45}"/>
                    </a:ext>
                  </a:extLst>
                </p:cNvPr>
                <p:cNvGrpSpPr/>
                <p:nvPr/>
              </p:nvGrpSpPr>
              <p:grpSpPr>
                <a:xfrm>
                  <a:off x="4947671" y="2475859"/>
                  <a:ext cx="77960" cy="77960"/>
                  <a:chOff x="2060790" y="2739700"/>
                  <a:chExt cx="77960" cy="77960"/>
                </a:xfrm>
              </p:grpSpPr>
              <p:sp>
                <p:nvSpPr>
                  <p:cNvPr id="294" name="사각형: 둥근 모서리 293">
                    <a:extLst>
                      <a:ext uri="{FF2B5EF4-FFF2-40B4-BE49-F238E27FC236}">
                        <a16:creationId xmlns:a16="http://schemas.microsoft.com/office/drawing/2014/main" id="{01F02573-ED6E-4871-8AC4-67E711D199CB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060790" y="2739700"/>
                    <a:ext cx="77960" cy="77960"/>
                  </a:xfrm>
                  <a:prstGeom prst="roundRect">
                    <a:avLst>
                      <a:gd name="adj" fmla="val 19992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295" name="사각형: 둥근 모서리 294">
                    <a:extLst>
                      <a:ext uri="{FF2B5EF4-FFF2-40B4-BE49-F238E27FC236}">
                        <a16:creationId xmlns:a16="http://schemas.microsoft.com/office/drawing/2014/main" id="{C3AC1333-2A35-4A9F-AD79-F59E5E561A6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081586" y="2760496"/>
                    <a:ext cx="36369" cy="36369"/>
                  </a:xfrm>
                  <a:prstGeom prst="roundRect">
                    <a:avLst>
                      <a:gd name="adj" fmla="val 19992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59189003-B3B7-4C73-B90D-6B690CE3E075}"/>
                    </a:ext>
                  </a:extLst>
                </p:cNvPr>
                <p:cNvSpPr txBox="1"/>
                <p:nvPr/>
              </p:nvSpPr>
              <p:spPr>
                <a:xfrm>
                  <a:off x="4877649" y="2323390"/>
                  <a:ext cx="21800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54.8</a:t>
                  </a:r>
                </a:p>
              </p:txBody>
            </p:sp>
          </p:grpSp>
          <p:grpSp>
            <p:nvGrpSpPr>
              <p:cNvPr id="273" name="그룹 272">
                <a:extLst>
                  <a:ext uri="{FF2B5EF4-FFF2-40B4-BE49-F238E27FC236}">
                    <a16:creationId xmlns:a16="http://schemas.microsoft.com/office/drawing/2014/main" id="{BE5410F7-B441-4BF1-8074-56D796451D0D}"/>
                  </a:ext>
                </a:extLst>
              </p:cNvPr>
              <p:cNvGrpSpPr/>
              <p:nvPr/>
            </p:nvGrpSpPr>
            <p:grpSpPr>
              <a:xfrm>
                <a:off x="5380768" y="2547778"/>
                <a:ext cx="221214" cy="902460"/>
                <a:chOff x="5380768" y="2547778"/>
                <a:chExt cx="221214" cy="902460"/>
              </a:xfrm>
            </p:grpSpPr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E1E3D305-656E-4B76-9F5B-5EEC72013CD3}"/>
                    </a:ext>
                  </a:extLst>
                </p:cNvPr>
                <p:cNvSpPr txBox="1"/>
                <p:nvPr/>
              </p:nvSpPr>
              <p:spPr>
                <a:xfrm>
                  <a:off x="5380768" y="3342516"/>
                  <a:ext cx="221214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7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2013</a:t>
                  </a:r>
                  <a:endParaRPr lang="ko-KR" altLang="en-US" sz="7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grpSp>
              <p:nvGrpSpPr>
                <p:cNvPr id="287" name="그룹 286">
                  <a:extLst>
                    <a:ext uri="{FF2B5EF4-FFF2-40B4-BE49-F238E27FC236}">
                      <a16:creationId xmlns:a16="http://schemas.microsoft.com/office/drawing/2014/main" id="{11AC4B80-26C8-453B-BB01-8E5AE2C5EA21}"/>
                    </a:ext>
                  </a:extLst>
                </p:cNvPr>
                <p:cNvGrpSpPr/>
                <p:nvPr/>
              </p:nvGrpSpPr>
              <p:grpSpPr>
                <a:xfrm>
                  <a:off x="5452394" y="2702252"/>
                  <a:ext cx="77960" cy="77960"/>
                  <a:chOff x="2060790" y="2739700"/>
                  <a:chExt cx="77960" cy="77960"/>
                </a:xfrm>
              </p:grpSpPr>
              <p:sp>
                <p:nvSpPr>
                  <p:cNvPr id="289" name="사각형: 둥근 모서리 288">
                    <a:extLst>
                      <a:ext uri="{FF2B5EF4-FFF2-40B4-BE49-F238E27FC236}">
                        <a16:creationId xmlns:a16="http://schemas.microsoft.com/office/drawing/2014/main" id="{26DE4ECA-87B3-4768-8BB4-BCF018D5E19F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060790" y="2739700"/>
                    <a:ext cx="77960" cy="77960"/>
                  </a:xfrm>
                  <a:prstGeom prst="roundRect">
                    <a:avLst>
                      <a:gd name="adj" fmla="val 19992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290" name="사각형: 둥근 모서리 289">
                    <a:extLst>
                      <a:ext uri="{FF2B5EF4-FFF2-40B4-BE49-F238E27FC236}">
                        <a16:creationId xmlns:a16="http://schemas.microsoft.com/office/drawing/2014/main" id="{BCB0E745-B0A5-40D3-BE38-B7CB271F8372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081586" y="2760496"/>
                    <a:ext cx="36369" cy="36369"/>
                  </a:xfrm>
                  <a:prstGeom prst="roundRect">
                    <a:avLst>
                      <a:gd name="adj" fmla="val 19992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663654EB-BBD6-4E97-98B5-040C6565D5FD}"/>
                    </a:ext>
                  </a:extLst>
                </p:cNvPr>
                <p:cNvSpPr txBox="1"/>
                <p:nvPr/>
              </p:nvSpPr>
              <p:spPr>
                <a:xfrm>
                  <a:off x="5381569" y="2547778"/>
                  <a:ext cx="21961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48.1</a:t>
                  </a:r>
                </a:p>
              </p:txBody>
            </p:sp>
          </p:grpSp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2601BA7A-1C31-43A0-BBB8-3A61C9F64FB9}"/>
                  </a:ext>
                </a:extLst>
              </p:cNvPr>
              <p:cNvGrpSpPr/>
              <p:nvPr/>
            </p:nvGrpSpPr>
            <p:grpSpPr>
              <a:xfrm>
                <a:off x="5885491" y="2152730"/>
                <a:ext cx="221214" cy="1297508"/>
                <a:chOff x="5885491" y="2152730"/>
                <a:chExt cx="221214" cy="1297508"/>
              </a:xfrm>
            </p:grpSpPr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523A54B0-3E6E-4D37-90BB-08171BBDFE8B}"/>
                    </a:ext>
                  </a:extLst>
                </p:cNvPr>
                <p:cNvSpPr txBox="1"/>
                <p:nvPr/>
              </p:nvSpPr>
              <p:spPr>
                <a:xfrm>
                  <a:off x="5885491" y="3342516"/>
                  <a:ext cx="221214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7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2015</a:t>
                  </a:r>
                  <a:endParaRPr lang="ko-KR" altLang="en-US" sz="7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grpSp>
              <p:nvGrpSpPr>
                <p:cNvPr id="282" name="그룹 281">
                  <a:extLst>
                    <a:ext uri="{FF2B5EF4-FFF2-40B4-BE49-F238E27FC236}">
                      <a16:creationId xmlns:a16="http://schemas.microsoft.com/office/drawing/2014/main" id="{E620EB56-2B6C-4212-828F-9CAA522ED2A2}"/>
                    </a:ext>
                  </a:extLst>
                </p:cNvPr>
                <p:cNvGrpSpPr/>
                <p:nvPr/>
              </p:nvGrpSpPr>
              <p:grpSpPr>
                <a:xfrm>
                  <a:off x="5957116" y="2302635"/>
                  <a:ext cx="77960" cy="77960"/>
                  <a:chOff x="2060790" y="2739700"/>
                  <a:chExt cx="77960" cy="77960"/>
                </a:xfrm>
              </p:grpSpPr>
              <p:sp>
                <p:nvSpPr>
                  <p:cNvPr id="284" name="사각형: 둥근 모서리 283">
                    <a:extLst>
                      <a:ext uri="{FF2B5EF4-FFF2-40B4-BE49-F238E27FC236}">
                        <a16:creationId xmlns:a16="http://schemas.microsoft.com/office/drawing/2014/main" id="{0D3F9827-7950-4E66-A010-526C54792998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060790" y="2739700"/>
                    <a:ext cx="77960" cy="77960"/>
                  </a:xfrm>
                  <a:prstGeom prst="roundRect">
                    <a:avLst>
                      <a:gd name="adj" fmla="val 19992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285" name="사각형: 둥근 모서리 284">
                    <a:extLst>
                      <a:ext uri="{FF2B5EF4-FFF2-40B4-BE49-F238E27FC236}">
                        <a16:creationId xmlns:a16="http://schemas.microsoft.com/office/drawing/2014/main" id="{62AEFBDF-185C-41F9-99DB-B6041CE50162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081586" y="2760496"/>
                    <a:ext cx="36369" cy="36369"/>
                  </a:xfrm>
                  <a:prstGeom prst="roundRect">
                    <a:avLst>
                      <a:gd name="adj" fmla="val 19992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6A52CB83-F4DE-4090-BE53-FB39B29DF647}"/>
                    </a:ext>
                  </a:extLst>
                </p:cNvPr>
                <p:cNvSpPr txBox="1"/>
                <p:nvPr/>
              </p:nvSpPr>
              <p:spPr>
                <a:xfrm>
                  <a:off x="5887094" y="2152730"/>
                  <a:ext cx="21800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55.6</a:t>
                  </a: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D937AD07-86F4-41DB-B9E7-D3AD0286E3DA}"/>
                  </a:ext>
                </a:extLst>
              </p:cNvPr>
              <p:cNvGrpSpPr/>
              <p:nvPr/>
            </p:nvGrpSpPr>
            <p:grpSpPr>
              <a:xfrm>
                <a:off x="6391012" y="2080392"/>
                <a:ext cx="218008" cy="1369846"/>
                <a:chOff x="6391012" y="2080392"/>
                <a:chExt cx="218008" cy="1369846"/>
              </a:xfrm>
            </p:grpSpPr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4B18BB6-5751-4F3B-A076-14EFC89006E5}"/>
                    </a:ext>
                  </a:extLst>
                </p:cNvPr>
                <p:cNvSpPr txBox="1"/>
                <p:nvPr/>
              </p:nvSpPr>
              <p:spPr>
                <a:xfrm>
                  <a:off x="6391814" y="3342516"/>
                  <a:ext cx="21640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7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404040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2017</a:t>
                  </a:r>
                  <a:endParaRPr lang="ko-KR" altLang="en-US" sz="7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0404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grpSp>
              <p:nvGrpSpPr>
                <p:cNvPr id="277" name="그룹 276">
                  <a:extLst>
                    <a:ext uri="{FF2B5EF4-FFF2-40B4-BE49-F238E27FC236}">
                      <a16:creationId xmlns:a16="http://schemas.microsoft.com/office/drawing/2014/main" id="{14290D9A-332F-4FAF-8603-46BA9F31B162}"/>
                    </a:ext>
                  </a:extLst>
                </p:cNvPr>
                <p:cNvGrpSpPr/>
                <p:nvPr/>
              </p:nvGrpSpPr>
              <p:grpSpPr>
                <a:xfrm>
                  <a:off x="6461035" y="2217150"/>
                  <a:ext cx="77960" cy="77960"/>
                  <a:chOff x="2060790" y="2739700"/>
                  <a:chExt cx="77960" cy="77960"/>
                </a:xfrm>
              </p:grpSpPr>
              <p:sp>
                <p:nvSpPr>
                  <p:cNvPr id="279" name="사각형: 둥근 모서리 278">
                    <a:extLst>
                      <a:ext uri="{FF2B5EF4-FFF2-40B4-BE49-F238E27FC236}">
                        <a16:creationId xmlns:a16="http://schemas.microsoft.com/office/drawing/2014/main" id="{EBFE0861-D88F-4937-ADBD-69A81D323707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060790" y="2739700"/>
                    <a:ext cx="77960" cy="77960"/>
                  </a:xfrm>
                  <a:prstGeom prst="roundRect">
                    <a:avLst>
                      <a:gd name="adj" fmla="val 19992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280" name="사각형: 둥근 모서리 279">
                    <a:extLst>
                      <a:ext uri="{FF2B5EF4-FFF2-40B4-BE49-F238E27FC236}">
                        <a16:creationId xmlns:a16="http://schemas.microsoft.com/office/drawing/2014/main" id="{25B3FBC1-5D49-49F2-A942-54EA81BDF58D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081586" y="2760496"/>
                    <a:ext cx="36369" cy="36369"/>
                  </a:xfrm>
                  <a:prstGeom prst="roundRect">
                    <a:avLst>
                      <a:gd name="adj" fmla="val 19992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E43A800A-4D9E-4E89-A7B5-6CB1E4FD3255}"/>
                    </a:ext>
                  </a:extLst>
                </p:cNvPr>
                <p:cNvSpPr txBox="1"/>
                <p:nvPr/>
              </p:nvSpPr>
              <p:spPr>
                <a:xfrm>
                  <a:off x="6391012" y="2080392"/>
                  <a:ext cx="21800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FF838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60.7</a:t>
                  </a:r>
                </a:p>
              </p:txBody>
            </p:sp>
          </p:grpSp>
        </p:grp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23059325-306D-4884-929A-397A741A233B}"/>
              </a:ext>
            </a:extLst>
          </p:cNvPr>
          <p:cNvSpPr txBox="1"/>
          <p:nvPr/>
        </p:nvSpPr>
        <p:spPr>
          <a:xfrm>
            <a:off x="4181285" y="832925"/>
            <a:ext cx="375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콘택트렌즈 판매 중</a:t>
            </a:r>
            <a:r>
              <a:rPr lang="en-US" altLang="ko-KR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컬러렌즈 비중 현황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6E0D7AD-B486-49A9-A763-E9448F86ECC2}"/>
              </a:ext>
            </a:extLst>
          </p:cNvPr>
          <p:cNvGrpSpPr/>
          <p:nvPr/>
        </p:nvGrpSpPr>
        <p:grpSpPr>
          <a:xfrm>
            <a:off x="4845574" y="3413249"/>
            <a:ext cx="2571500" cy="2281778"/>
            <a:chOff x="4313561" y="3994940"/>
            <a:chExt cx="2064691" cy="1832070"/>
          </a:xfrm>
        </p:grpSpPr>
        <p:graphicFrame>
          <p:nvGraphicFramePr>
            <p:cNvPr id="308" name="차트 307">
              <a:extLst>
                <a:ext uri="{FF2B5EF4-FFF2-40B4-BE49-F238E27FC236}">
                  <a16:creationId xmlns:a16="http://schemas.microsoft.com/office/drawing/2014/main" id="{CB737233-90B3-499D-8AB7-19C7641C1466}"/>
                </a:ext>
              </a:extLst>
            </p:cNvPr>
            <p:cNvGraphicFramePr/>
            <p:nvPr/>
          </p:nvGraphicFramePr>
          <p:xfrm>
            <a:off x="4313561" y="3994940"/>
            <a:ext cx="2064691" cy="18320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6A9D0966-A325-4D1A-BA90-6355D00CB7ED}"/>
                </a:ext>
              </a:extLst>
            </p:cNvPr>
            <p:cNvGrpSpPr/>
            <p:nvPr/>
          </p:nvGrpSpPr>
          <p:grpSpPr>
            <a:xfrm>
              <a:off x="5067764" y="4632827"/>
              <a:ext cx="556306" cy="556306"/>
              <a:chOff x="7204264" y="3859524"/>
              <a:chExt cx="417960" cy="417960"/>
            </a:xfrm>
          </p:grpSpPr>
          <p:sp>
            <p:nvSpPr>
              <p:cNvPr id="310" name="타원 309">
                <a:extLst>
                  <a:ext uri="{FF2B5EF4-FFF2-40B4-BE49-F238E27FC236}">
                    <a16:creationId xmlns:a16="http://schemas.microsoft.com/office/drawing/2014/main" id="{AECD9184-A62C-4C88-A01F-D3F441F55830}"/>
                  </a:ext>
                </a:extLst>
              </p:cNvPr>
              <p:cNvSpPr/>
              <p:nvPr/>
            </p:nvSpPr>
            <p:spPr>
              <a:xfrm>
                <a:off x="7204264" y="3859524"/>
                <a:ext cx="417960" cy="41796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ECECE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타원 310">
                <a:extLst>
                  <a:ext uri="{FF2B5EF4-FFF2-40B4-BE49-F238E27FC236}">
                    <a16:creationId xmlns:a16="http://schemas.microsoft.com/office/drawing/2014/main" id="{7CF35E05-2ED6-4E8D-BD4E-10F381E1DB68}"/>
                  </a:ext>
                </a:extLst>
              </p:cNvPr>
              <p:cNvSpPr/>
              <p:nvPr/>
            </p:nvSpPr>
            <p:spPr>
              <a:xfrm>
                <a:off x="7240524" y="3895788"/>
                <a:ext cx="345419" cy="345421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2" name="TextBox 311">
            <a:extLst>
              <a:ext uri="{FF2B5EF4-FFF2-40B4-BE49-F238E27FC236}">
                <a16:creationId xmlns:a16="http://schemas.microsoft.com/office/drawing/2014/main" id="{A1A97AE2-6DD3-4ED7-B0ED-00B1367791C0}"/>
              </a:ext>
            </a:extLst>
          </p:cNvPr>
          <p:cNvSpPr txBox="1"/>
          <p:nvPr/>
        </p:nvSpPr>
        <p:spPr>
          <a:xfrm>
            <a:off x="6327421" y="4021609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39.3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63DBB527-3D92-456F-BBB4-BE76966AE04F}"/>
              </a:ext>
            </a:extLst>
          </p:cNvPr>
          <p:cNvSpPr txBox="1"/>
          <p:nvPr/>
        </p:nvSpPr>
        <p:spPr>
          <a:xfrm>
            <a:off x="5465970" y="4911081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60.7</a:t>
            </a:r>
          </a:p>
        </p:txBody>
      </p:sp>
      <p:sp>
        <p:nvSpPr>
          <p:cNvPr id="314" name="자유형: 도형 313">
            <a:extLst>
              <a:ext uri="{FF2B5EF4-FFF2-40B4-BE49-F238E27FC236}">
                <a16:creationId xmlns:a16="http://schemas.microsoft.com/office/drawing/2014/main" id="{01BC6F8C-DDCE-4C41-A118-DAB319A0764A}"/>
              </a:ext>
            </a:extLst>
          </p:cNvPr>
          <p:cNvSpPr/>
          <p:nvPr/>
        </p:nvSpPr>
        <p:spPr>
          <a:xfrm>
            <a:off x="4885802" y="4955427"/>
            <a:ext cx="495525" cy="179774"/>
          </a:xfrm>
          <a:custGeom>
            <a:avLst/>
            <a:gdLst>
              <a:gd name="connsiteX0" fmla="*/ 481013 w 481013"/>
              <a:gd name="connsiteY0" fmla="*/ 0 h 200025"/>
              <a:gd name="connsiteX1" fmla="*/ 0 w 481013"/>
              <a:gd name="connsiteY1" fmla="*/ 0 h 200025"/>
              <a:gd name="connsiteX2" fmla="*/ 0 w 481013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013" h="200025">
                <a:moveTo>
                  <a:pt x="481013" y="0"/>
                </a:moveTo>
                <a:lnTo>
                  <a:pt x="0" y="0"/>
                </a:lnTo>
                <a:lnTo>
                  <a:pt x="0" y="200025"/>
                </a:lnTo>
              </a:path>
            </a:pathLst>
          </a:custGeom>
          <a:ln w="9525">
            <a:solidFill>
              <a:srgbClr val="FF5B5B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85EFD9F-3214-4E0E-B7E3-6C5AA4589E5E}"/>
              </a:ext>
            </a:extLst>
          </p:cNvPr>
          <p:cNvSpPr txBox="1"/>
          <p:nvPr/>
        </p:nvSpPr>
        <p:spPr>
          <a:xfrm>
            <a:off x="4681693" y="5224309"/>
            <a:ext cx="468077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컬러렌즈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418CCEAB-40CE-48FE-9F20-CBE3F2DBF30F}"/>
              </a:ext>
            </a:extLst>
          </p:cNvPr>
          <p:cNvSpPr txBox="1"/>
          <p:nvPr/>
        </p:nvSpPr>
        <p:spPr>
          <a:xfrm>
            <a:off x="7113932" y="3417097"/>
            <a:ext cx="727764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콘택트렌즈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</a:p>
        </p:txBody>
      </p:sp>
      <p:sp>
        <p:nvSpPr>
          <p:cNvPr id="318" name="자유형: 도형 317">
            <a:extLst>
              <a:ext uri="{FF2B5EF4-FFF2-40B4-BE49-F238E27FC236}">
                <a16:creationId xmlns:a16="http://schemas.microsoft.com/office/drawing/2014/main" id="{5C872443-222B-475A-A42F-F9D049862D5E}"/>
              </a:ext>
            </a:extLst>
          </p:cNvPr>
          <p:cNvSpPr/>
          <p:nvPr/>
        </p:nvSpPr>
        <p:spPr>
          <a:xfrm>
            <a:off x="6582337" y="3535197"/>
            <a:ext cx="432291" cy="351703"/>
          </a:xfrm>
          <a:custGeom>
            <a:avLst/>
            <a:gdLst>
              <a:gd name="connsiteX0" fmla="*/ 0 w 295275"/>
              <a:gd name="connsiteY0" fmla="*/ 209550 h 209550"/>
              <a:gd name="connsiteX1" fmla="*/ 0 w 295275"/>
              <a:gd name="connsiteY1" fmla="*/ 0 h 209550"/>
              <a:gd name="connsiteX2" fmla="*/ 295275 w 295275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75" h="209550">
                <a:moveTo>
                  <a:pt x="0" y="209550"/>
                </a:moveTo>
                <a:lnTo>
                  <a:pt x="0" y="0"/>
                </a:lnTo>
                <a:lnTo>
                  <a:pt x="295275" y="0"/>
                </a:lnTo>
              </a:path>
            </a:pathLst>
          </a:custGeom>
          <a:ln w="9525"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9" name="object 19">
            <a:extLst>
              <a:ext uri="{FF2B5EF4-FFF2-40B4-BE49-F238E27FC236}">
                <a16:creationId xmlns:a16="http://schemas.microsoft.com/office/drawing/2014/main" id="{BD71B4F7-C257-4BBB-B4BE-42E4C19060D9}"/>
              </a:ext>
            </a:extLst>
          </p:cNvPr>
          <p:cNvSpPr txBox="1"/>
          <p:nvPr/>
        </p:nvSpPr>
        <p:spPr>
          <a:xfrm>
            <a:off x="4432849" y="6268623"/>
            <a:ext cx="3342064" cy="3281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800"/>
              </a:lnSpc>
              <a:spcBef>
                <a:spcPts val="100"/>
              </a:spcBef>
            </a:pPr>
            <a:r>
              <a:rPr spc="-151" dirty="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_ac Bold"/>
              </a:rPr>
              <a:t>시력교정 </a:t>
            </a:r>
            <a:r>
              <a:rPr spc="-15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나눔스퀘어_ac Bold"/>
              </a:rPr>
              <a:t>용도에서</a:t>
            </a:r>
            <a:r>
              <a:rPr spc="-151" dirty="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_ac Bold"/>
              </a:rPr>
              <a:t> </a:t>
            </a:r>
            <a:r>
              <a:rPr spc="-151" dirty="0" err="1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뷰티아이템으로</a:t>
            </a:r>
            <a:r>
              <a:rPr lang="en-US" altLang="ko-KR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 </a:t>
            </a:r>
            <a:r>
              <a:rPr lang="ko-KR" altLang="en-US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변</a:t>
            </a:r>
            <a:r>
              <a:rPr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화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721BC20-3386-4042-A8E0-F6CDA13FFEF0}"/>
              </a:ext>
            </a:extLst>
          </p:cNvPr>
          <p:cNvSpPr txBox="1"/>
          <p:nvPr/>
        </p:nvSpPr>
        <p:spPr>
          <a:xfrm>
            <a:off x="9017126" y="832925"/>
            <a:ext cx="2059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트렌드한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시장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22" name="그림 321" descr="남자, 착용, 정장, 표지판이(가) 표시된 사진&#10;&#10;자동 생성된 설명">
            <a:extLst>
              <a:ext uri="{FF2B5EF4-FFF2-40B4-BE49-F238E27FC236}">
                <a16:creationId xmlns:a16="http://schemas.microsoft.com/office/drawing/2014/main" id="{054D235D-580B-46FE-BA4D-53427EB39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10"/>
          <a:stretch/>
        </p:blipFill>
        <p:spPr>
          <a:xfrm>
            <a:off x="8525694" y="3413883"/>
            <a:ext cx="1697410" cy="1286885"/>
          </a:xfrm>
          <a:prstGeom prst="rect">
            <a:avLst/>
          </a:prstGeom>
        </p:spPr>
      </p:pic>
      <p:sp>
        <p:nvSpPr>
          <p:cNvPr id="323" name="TextBox 322">
            <a:extLst>
              <a:ext uri="{FF2B5EF4-FFF2-40B4-BE49-F238E27FC236}">
                <a16:creationId xmlns:a16="http://schemas.microsoft.com/office/drawing/2014/main" id="{FF2B7F47-5B6A-498E-8AA2-1F098A41D367}"/>
              </a:ext>
            </a:extLst>
          </p:cNvPr>
          <p:cNvSpPr txBox="1"/>
          <p:nvPr/>
        </p:nvSpPr>
        <p:spPr>
          <a:xfrm>
            <a:off x="10028614" y="3903437"/>
            <a:ext cx="74445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여고생</a:t>
            </a:r>
            <a:endParaRPr lang="en-US" altLang="ko-KR" sz="14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1C27BB2-75A7-4F08-87A9-0205EF44E75C}"/>
              </a:ext>
            </a:extLst>
          </p:cNvPr>
          <p:cNvSpPr txBox="1"/>
          <p:nvPr/>
        </p:nvSpPr>
        <p:spPr>
          <a:xfrm>
            <a:off x="10611328" y="3811104"/>
            <a:ext cx="8556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95%</a:t>
            </a:r>
            <a:endParaRPr lang="ko-KR" altLang="en-US" sz="2600" spc="-151" dirty="0">
              <a:solidFill>
                <a:srgbClr val="FF5B5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6237702F-9BF6-4BCE-8B0A-D9274A0CD184}"/>
              </a:ext>
            </a:extLst>
          </p:cNvPr>
          <p:cNvSpPr txBox="1"/>
          <p:nvPr/>
        </p:nvSpPr>
        <p:spPr>
          <a:xfrm>
            <a:off x="9930743" y="2185294"/>
            <a:ext cx="71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여중생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21199F72-44C1-42E7-9179-7CF99B21BF88}"/>
              </a:ext>
            </a:extLst>
          </p:cNvPr>
          <p:cNvSpPr txBox="1"/>
          <p:nvPr/>
        </p:nvSpPr>
        <p:spPr>
          <a:xfrm>
            <a:off x="10499922" y="2092961"/>
            <a:ext cx="8832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85%</a:t>
            </a:r>
            <a:endParaRPr lang="ko-KR" altLang="en-US" sz="2600" spc="-151" dirty="0">
              <a:solidFill>
                <a:srgbClr val="FF5B5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CB1CD893-C1DC-497F-9C5E-F9255441B1DC}"/>
              </a:ext>
            </a:extLst>
          </p:cNvPr>
          <p:cNvSpPr txBox="1"/>
          <p:nvPr/>
        </p:nvSpPr>
        <p:spPr>
          <a:xfrm>
            <a:off x="8870018" y="5090299"/>
            <a:ext cx="235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 재 고 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2C879-6352-4EF1-A4A9-2888EBAFCB47}"/>
              </a:ext>
            </a:extLst>
          </p:cNvPr>
          <p:cNvSpPr/>
          <p:nvPr/>
        </p:nvSpPr>
        <p:spPr>
          <a:xfrm>
            <a:off x="7756684" y="6197464"/>
            <a:ext cx="4537977" cy="407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20800"/>
              </a:lnSpc>
              <a:spcBef>
                <a:spcPts val="100"/>
              </a:spcBef>
            </a:pPr>
            <a:r>
              <a:rPr lang="ko-KR" altLang="en-US" spc="-151" dirty="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_ac Bold"/>
              </a:rPr>
              <a:t>트렌드에 민감한 </a:t>
            </a:r>
            <a:r>
              <a:rPr lang="en-US" altLang="ko-KR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1020</a:t>
            </a:r>
            <a:r>
              <a:rPr lang="ko-KR" altLang="en-US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세대의 </a:t>
            </a:r>
            <a:r>
              <a:rPr lang="ko-KR" altLang="en-US" spc="-151" dirty="0" err="1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뷰티렌즈</a:t>
            </a:r>
            <a:r>
              <a:rPr lang="ko-KR" altLang="en-US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_ac Bold"/>
              </a:rPr>
              <a:t> 수요</a:t>
            </a:r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ABE2F7B-41F9-49B2-B2D1-B9D592A4BC8E}"/>
              </a:ext>
            </a:extLst>
          </p:cNvPr>
          <p:cNvCxnSpPr>
            <a:cxnSpLocks/>
          </p:cNvCxnSpPr>
          <p:nvPr/>
        </p:nvCxnSpPr>
        <p:spPr>
          <a:xfrm flipV="1">
            <a:off x="442779" y="5982021"/>
            <a:ext cx="1504796" cy="4161"/>
          </a:xfrm>
          <a:prstGeom prst="line">
            <a:avLst/>
          </a:prstGeom>
          <a:ln w="1905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68F65148-3805-4BAC-B3AF-67382472685B}"/>
              </a:ext>
            </a:extLst>
          </p:cNvPr>
          <p:cNvCxnSpPr>
            <a:cxnSpLocks/>
          </p:cNvCxnSpPr>
          <p:nvPr/>
        </p:nvCxnSpPr>
        <p:spPr>
          <a:xfrm>
            <a:off x="2225172" y="5982021"/>
            <a:ext cx="1504796" cy="0"/>
          </a:xfrm>
          <a:prstGeom prst="line">
            <a:avLst/>
          </a:prstGeom>
          <a:ln w="1905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62C7BD26-8184-44BF-91A0-63AE9B8D6BE2}"/>
              </a:ext>
            </a:extLst>
          </p:cNvPr>
          <p:cNvGrpSpPr/>
          <p:nvPr/>
        </p:nvGrpSpPr>
        <p:grpSpPr>
          <a:xfrm>
            <a:off x="4487724" y="5982021"/>
            <a:ext cx="3287189" cy="86107"/>
            <a:chOff x="442779" y="5982021"/>
            <a:chExt cx="3287189" cy="86107"/>
          </a:xfrm>
        </p:grpSpPr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54F1AB05-9056-48B8-9CD7-79366DA8E734}"/>
                </a:ext>
              </a:extLst>
            </p:cNvPr>
            <p:cNvCxnSpPr>
              <a:cxnSpLocks/>
              <a:endCxn id="362" idx="2"/>
            </p:cNvCxnSpPr>
            <p:nvPr/>
          </p:nvCxnSpPr>
          <p:spPr>
            <a:xfrm flipV="1">
              <a:off x="442779" y="5982021"/>
              <a:ext cx="1504796" cy="4161"/>
            </a:xfrm>
            <a:prstGeom prst="line">
              <a:avLst/>
            </a:prstGeom>
            <a:ln w="19050">
              <a:solidFill>
                <a:srgbClr val="FF8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화살표: 갈매기형 수장 361">
              <a:extLst>
                <a:ext uri="{FF2B5EF4-FFF2-40B4-BE49-F238E27FC236}">
                  <a16:creationId xmlns:a16="http://schemas.microsoft.com/office/drawing/2014/main" id="{A84C4120-2F1A-4740-A760-3BBBB51E532F}"/>
                </a:ext>
              </a:extLst>
            </p:cNvPr>
            <p:cNvSpPr/>
            <p:nvPr/>
          </p:nvSpPr>
          <p:spPr>
            <a:xfrm rot="5400000">
              <a:off x="2043320" y="5886276"/>
              <a:ext cx="86107" cy="277597"/>
            </a:xfrm>
            <a:prstGeom prst="chevron">
              <a:avLst>
                <a:gd name="adj" fmla="val 100000"/>
              </a:avLst>
            </a:prstGeom>
            <a:solidFill>
              <a:srgbClr val="FF8383"/>
            </a:solidFill>
            <a:ln w="19050">
              <a:solidFill>
                <a:srgbClr val="FF83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363" name="직선 연결선 362">
              <a:extLst>
                <a:ext uri="{FF2B5EF4-FFF2-40B4-BE49-F238E27FC236}">
                  <a16:creationId xmlns:a16="http://schemas.microsoft.com/office/drawing/2014/main" id="{99825641-E371-4732-8A80-C1BD6D2A6767}"/>
                </a:ext>
              </a:extLst>
            </p:cNvPr>
            <p:cNvCxnSpPr>
              <a:cxnSpLocks/>
              <a:stCxn id="362" idx="0"/>
            </p:cNvCxnSpPr>
            <p:nvPr/>
          </p:nvCxnSpPr>
          <p:spPr>
            <a:xfrm>
              <a:off x="2225172" y="5982021"/>
              <a:ext cx="1504796" cy="0"/>
            </a:xfrm>
            <a:prstGeom prst="line">
              <a:avLst/>
            </a:prstGeom>
            <a:ln w="19050">
              <a:solidFill>
                <a:srgbClr val="FF8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그룹 363">
            <a:extLst>
              <a:ext uri="{FF2B5EF4-FFF2-40B4-BE49-F238E27FC236}">
                <a16:creationId xmlns:a16="http://schemas.microsoft.com/office/drawing/2014/main" id="{771632ED-C543-48C3-9F55-97FA3876256B}"/>
              </a:ext>
            </a:extLst>
          </p:cNvPr>
          <p:cNvGrpSpPr/>
          <p:nvPr/>
        </p:nvGrpSpPr>
        <p:grpSpPr>
          <a:xfrm>
            <a:off x="8403373" y="5982021"/>
            <a:ext cx="3287189" cy="86107"/>
            <a:chOff x="442779" y="5982021"/>
            <a:chExt cx="3287189" cy="86107"/>
          </a:xfrm>
        </p:grpSpPr>
        <p:cxnSp>
          <p:nvCxnSpPr>
            <p:cNvPr id="365" name="직선 연결선 364">
              <a:extLst>
                <a:ext uri="{FF2B5EF4-FFF2-40B4-BE49-F238E27FC236}">
                  <a16:creationId xmlns:a16="http://schemas.microsoft.com/office/drawing/2014/main" id="{1ED18240-4094-4EFD-B03C-DFE03AAABE0B}"/>
                </a:ext>
              </a:extLst>
            </p:cNvPr>
            <p:cNvCxnSpPr>
              <a:cxnSpLocks/>
              <a:endCxn id="366" idx="2"/>
            </p:cNvCxnSpPr>
            <p:nvPr/>
          </p:nvCxnSpPr>
          <p:spPr>
            <a:xfrm flipV="1">
              <a:off x="442779" y="5982021"/>
              <a:ext cx="1504796" cy="4161"/>
            </a:xfrm>
            <a:prstGeom prst="line">
              <a:avLst/>
            </a:prstGeom>
            <a:ln w="19050">
              <a:solidFill>
                <a:srgbClr val="FF8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화살표: 갈매기형 수장 365">
              <a:extLst>
                <a:ext uri="{FF2B5EF4-FFF2-40B4-BE49-F238E27FC236}">
                  <a16:creationId xmlns:a16="http://schemas.microsoft.com/office/drawing/2014/main" id="{C85461C2-1B15-4C49-981A-A4D934E6CD55}"/>
                </a:ext>
              </a:extLst>
            </p:cNvPr>
            <p:cNvSpPr/>
            <p:nvPr/>
          </p:nvSpPr>
          <p:spPr>
            <a:xfrm rot="5400000">
              <a:off x="2043320" y="5886276"/>
              <a:ext cx="86107" cy="277597"/>
            </a:xfrm>
            <a:prstGeom prst="chevron">
              <a:avLst>
                <a:gd name="adj" fmla="val 100000"/>
              </a:avLst>
            </a:prstGeom>
            <a:solidFill>
              <a:srgbClr val="FF8383"/>
            </a:solidFill>
            <a:ln w="19050">
              <a:solidFill>
                <a:srgbClr val="FF83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D7800147-269A-43FD-9D5A-E602775D5B2E}"/>
                </a:ext>
              </a:extLst>
            </p:cNvPr>
            <p:cNvCxnSpPr>
              <a:cxnSpLocks/>
              <a:stCxn id="366" idx="0"/>
            </p:cNvCxnSpPr>
            <p:nvPr/>
          </p:nvCxnSpPr>
          <p:spPr>
            <a:xfrm>
              <a:off x="2225172" y="5982021"/>
              <a:ext cx="1504796" cy="0"/>
            </a:xfrm>
            <a:prstGeom prst="line">
              <a:avLst/>
            </a:prstGeom>
            <a:ln w="19050">
              <a:solidFill>
                <a:srgbClr val="FF8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화살표: 갈매기형 수장 329">
            <a:extLst>
              <a:ext uri="{FF2B5EF4-FFF2-40B4-BE49-F238E27FC236}">
                <a16:creationId xmlns:a16="http://schemas.microsoft.com/office/drawing/2014/main" id="{457915AA-F942-45FF-B167-0533B88DAA3D}"/>
              </a:ext>
            </a:extLst>
          </p:cNvPr>
          <p:cNvSpPr/>
          <p:nvPr/>
        </p:nvSpPr>
        <p:spPr>
          <a:xfrm rot="5400000">
            <a:off x="2034734" y="5882042"/>
            <a:ext cx="86107" cy="277597"/>
          </a:xfrm>
          <a:prstGeom prst="chevron">
            <a:avLst>
              <a:gd name="adj" fmla="val 100000"/>
            </a:avLst>
          </a:prstGeom>
          <a:solidFill>
            <a:srgbClr val="FF8383"/>
          </a:solidFill>
          <a:ln w="19050">
            <a:solidFill>
              <a:srgbClr val="FF8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C8E5DA-FED9-4F38-A102-5A491AAB09B9}"/>
              </a:ext>
            </a:extLst>
          </p:cNvPr>
          <p:cNvGrpSpPr/>
          <p:nvPr/>
        </p:nvGrpSpPr>
        <p:grpSpPr>
          <a:xfrm>
            <a:off x="8572955" y="1543478"/>
            <a:ext cx="1452718" cy="1521669"/>
            <a:chOff x="8572955" y="1543478"/>
            <a:chExt cx="1452718" cy="1521669"/>
          </a:xfrm>
        </p:grpSpPr>
        <p:pic>
          <p:nvPicPr>
            <p:cNvPr id="321" name="그림 320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627D1762-5431-42C9-8E1B-F509BF420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665"/>
            <a:stretch/>
          </p:blipFill>
          <p:spPr>
            <a:xfrm>
              <a:off x="8572955" y="1613217"/>
              <a:ext cx="1322647" cy="145193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557883F-19BF-4D22-9611-CECD1CC16309}"/>
                </a:ext>
              </a:extLst>
            </p:cNvPr>
            <p:cNvSpPr/>
            <p:nvPr/>
          </p:nvSpPr>
          <p:spPr>
            <a:xfrm>
              <a:off x="9664892" y="1543478"/>
              <a:ext cx="360781" cy="460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890FCF9-5275-4462-9FB4-CC19D16D058C}"/>
                </a:ext>
              </a:extLst>
            </p:cNvPr>
            <p:cNvSpPr/>
            <p:nvPr/>
          </p:nvSpPr>
          <p:spPr>
            <a:xfrm>
              <a:off x="8712472" y="1543478"/>
              <a:ext cx="462134" cy="460393"/>
            </a:xfrm>
            <a:custGeom>
              <a:avLst/>
              <a:gdLst>
                <a:gd name="connsiteX0" fmla="*/ 0 w 360534"/>
                <a:gd name="connsiteY0" fmla="*/ 0 h 460393"/>
                <a:gd name="connsiteX1" fmla="*/ 360534 w 360534"/>
                <a:gd name="connsiteY1" fmla="*/ 0 h 460393"/>
                <a:gd name="connsiteX2" fmla="*/ 360534 w 360534"/>
                <a:gd name="connsiteY2" fmla="*/ 460393 h 460393"/>
                <a:gd name="connsiteX3" fmla="*/ 0 w 360534"/>
                <a:gd name="connsiteY3" fmla="*/ 460393 h 460393"/>
                <a:gd name="connsiteX4" fmla="*/ 0 w 360534"/>
                <a:gd name="connsiteY4" fmla="*/ 0 h 460393"/>
                <a:gd name="connsiteX0" fmla="*/ 0 w 462134"/>
                <a:gd name="connsiteY0" fmla="*/ 0 h 460393"/>
                <a:gd name="connsiteX1" fmla="*/ 462134 w 462134"/>
                <a:gd name="connsiteY1" fmla="*/ 6350 h 460393"/>
                <a:gd name="connsiteX2" fmla="*/ 360534 w 462134"/>
                <a:gd name="connsiteY2" fmla="*/ 460393 h 460393"/>
                <a:gd name="connsiteX3" fmla="*/ 0 w 462134"/>
                <a:gd name="connsiteY3" fmla="*/ 460393 h 460393"/>
                <a:gd name="connsiteX4" fmla="*/ 0 w 462134"/>
                <a:gd name="connsiteY4" fmla="*/ 0 h 46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134" h="460393">
                  <a:moveTo>
                    <a:pt x="0" y="0"/>
                  </a:moveTo>
                  <a:lnTo>
                    <a:pt x="462134" y="6350"/>
                  </a:lnTo>
                  <a:lnTo>
                    <a:pt x="360534" y="460393"/>
                  </a:lnTo>
                  <a:lnTo>
                    <a:pt x="0" y="460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9158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EDD8F2A-7FCC-4C3F-8B07-8945E6B9032A}"/>
              </a:ext>
            </a:extLst>
          </p:cNvPr>
          <p:cNvGrpSpPr/>
          <p:nvPr/>
        </p:nvGrpSpPr>
        <p:grpSpPr>
          <a:xfrm>
            <a:off x="511730" y="285692"/>
            <a:ext cx="10650628" cy="430888"/>
            <a:chOff x="511729" y="285690"/>
            <a:chExt cx="10650628" cy="43088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9F8E57-9769-4363-87F7-148D025C9836}"/>
                </a:ext>
              </a:extLst>
            </p:cNvPr>
            <p:cNvSpPr txBox="1"/>
            <p:nvPr/>
          </p:nvSpPr>
          <p:spPr>
            <a:xfrm>
              <a:off x="738232" y="285690"/>
              <a:ext cx="29099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전용 디스플레이의 필요성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44E4BCA-5C75-4F6B-8B97-DC885416619E}"/>
                </a:ext>
              </a:extLst>
            </p:cNvPr>
            <p:cNvSpPr/>
            <p:nvPr/>
          </p:nvSpPr>
          <p:spPr>
            <a:xfrm>
              <a:off x="511729" y="387882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6196527-2380-4CAC-82C0-7A71BD4DC673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3648173" y="501134"/>
              <a:ext cx="7514184" cy="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85" y="2410739"/>
            <a:ext cx="2788995" cy="185271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 rot="21363632">
            <a:off x="2479015" y="1833873"/>
            <a:ext cx="3016576" cy="3016576"/>
            <a:chOff x="2394410" y="2826673"/>
            <a:chExt cx="3016576" cy="3016576"/>
          </a:xfrm>
        </p:grpSpPr>
        <p:sp>
          <p:nvSpPr>
            <p:cNvPr id="7" name="원호 6"/>
            <p:cNvSpPr/>
            <p:nvPr/>
          </p:nvSpPr>
          <p:spPr>
            <a:xfrm rot="19466381">
              <a:off x="2394410" y="2826673"/>
              <a:ext cx="3016576" cy="3016576"/>
            </a:xfrm>
            <a:prstGeom prst="arc">
              <a:avLst>
                <a:gd name="adj1" fmla="val 15344839"/>
                <a:gd name="adj2" fmla="val 21352895"/>
              </a:avLst>
            </a:prstGeom>
            <a:ln>
              <a:solidFill>
                <a:srgbClr val="FF5B5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 flipV="1">
              <a:off x="2596403" y="3397709"/>
              <a:ext cx="134986" cy="134986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93" y="716577"/>
            <a:ext cx="1889760" cy="188976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 rot="19779475" flipH="1">
            <a:off x="6817625" y="1208343"/>
            <a:ext cx="3016576" cy="3016576"/>
            <a:chOff x="2394410" y="2826673"/>
            <a:chExt cx="3016576" cy="3016576"/>
          </a:xfrm>
        </p:grpSpPr>
        <p:sp>
          <p:nvSpPr>
            <p:cNvPr id="35" name="원호 34"/>
            <p:cNvSpPr/>
            <p:nvPr/>
          </p:nvSpPr>
          <p:spPr>
            <a:xfrm rot="19466381">
              <a:off x="2394410" y="2826673"/>
              <a:ext cx="3016576" cy="3016576"/>
            </a:xfrm>
            <a:prstGeom prst="arc">
              <a:avLst>
                <a:gd name="adj1" fmla="val 15344839"/>
                <a:gd name="adj2" fmla="val 21141443"/>
              </a:avLst>
            </a:prstGeom>
            <a:ln>
              <a:solidFill>
                <a:srgbClr val="FF5B5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 flipV="1">
              <a:off x="2596403" y="3397709"/>
              <a:ext cx="134986" cy="134986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75" y="4900550"/>
            <a:ext cx="2777764" cy="1095764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 rot="2598617" flipH="1" flipV="1">
            <a:off x="6577815" y="2319495"/>
            <a:ext cx="3016576" cy="3016576"/>
            <a:chOff x="2394410" y="2826673"/>
            <a:chExt cx="3016576" cy="3016576"/>
          </a:xfrm>
        </p:grpSpPr>
        <p:sp>
          <p:nvSpPr>
            <p:cNvPr id="48" name="원호 47"/>
            <p:cNvSpPr/>
            <p:nvPr/>
          </p:nvSpPr>
          <p:spPr>
            <a:xfrm rot="19466381">
              <a:off x="2394410" y="2826673"/>
              <a:ext cx="3016576" cy="3016576"/>
            </a:xfrm>
            <a:prstGeom prst="arc">
              <a:avLst>
                <a:gd name="adj1" fmla="val 15344839"/>
                <a:gd name="adj2" fmla="val 20067887"/>
              </a:avLst>
            </a:prstGeom>
            <a:ln>
              <a:solidFill>
                <a:srgbClr val="FF5B5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 flipV="1">
              <a:off x="2596403" y="3397709"/>
              <a:ext cx="134986" cy="134986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5416475" y="4389908"/>
            <a:ext cx="1208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노트북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1104465" y="4078790"/>
            <a:ext cx="120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키오스크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9209565" y="2637113"/>
            <a:ext cx="120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태블릿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1599256" y="6219873"/>
            <a:ext cx="180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콘솔 게임기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 rot="17503280" flipV="1">
            <a:off x="2700792" y="2157780"/>
            <a:ext cx="3016576" cy="3016576"/>
            <a:chOff x="2394410" y="2826673"/>
            <a:chExt cx="3016576" cy="3016576"/>
          </a:xfrm>
        </p:grpSpPr>
        <p:sp>
          <p:nvSpPr>
            <p:cNvPr id="60" name="원호 59"/>
            <p:cNvSpPr/>
            <p:nvPr/>
          </p:nvSpPr>
          <p:spPr>
            <a:xfrm rot="19466381">
              <a:off x="2394410" y="2826673"/>
              <a:ext cx="3016576" cy="3016576"/>
            </a:xfrm>
            <a:prstGeom prst="arc">
              <a:avLst>
                <a:gd name="adj1" fmla="val 15344839"/>
                <a:gd name="adj2" fmla="val 18291792"/>
              </a:avLst>
            </a:prstGeom>
            <a:ln>
              <a:solidFill>
                <a:srgbClr val="FF5B5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 flipV="1">
              <a:off x="2596403" y="3397709"/>
              <a:ext cx="134986" cy="134986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9492360" y="5799922"/>
            <a:ext cx="180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TV 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검색기능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1026" name="Picture 2" descr="고객맞춤 DID솔루션 제공 JBDI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9"/>
          <a:stretch/>
        </p:blipFill>
        <p:spPr bwMode="auto">
          <a:xfrm>
            <a:off x="1220488" y="940138"/>
            <a:ext cx="1003592" cy="30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09" y="3515232"/>
            <a:ext cx="3133011" cy="22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5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9057028" y="3598277"/>
            <a:ext cx="2453837" cy="952107"/>
          </a:xfrm>
          <a:prstGeom prst="rect">
            <a:avLst/>
          </a:prstGeom>
          <a:solidFill>
            <a:srgbClr val="F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057027" y="2358740"/>
            <a:ext cx="2453837" cy="952107"/>
          </a:xfrm>
          <a:prstGeom prst="rect">
            <a:avLst/>
          </a:prstGeom>
          <a:solidFill>
            <a:srgbClr val="F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EDD8F2A-7FCC-4C3F-8B07-8945E6B9032A}"/>
              </a:ext>
            </a:extLst>
          </p:cNvPr>
          <p:cNvGrpSpPr/>
          <p:nvPr/>
        </p:nvGrpSpPr>
        <p:grpSpPr>
          <a:xfrm>
            <a:off x="511730" y="285692"/>
            <a:ext cx="10650628" cy="430888"/>
            <a:chOff x="511729" y="285690"/>
            <a:chExt cx="10650628" cy="43088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9F8E57-9769-4363-87F7-148D025C9836}"/>
                </a:ext>
              </a:extLst>
            </p:cNvPr>
            <p:cNvSpPr txBox="1"/>
            <p:nvPr/>
          </p:nvSpPr>
          <p:spPr>
            <a:xfrm>
              <a:off x="738232" y="285690"/>
              <a:ext cx="29099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전용 디스플레이의 필요성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44E4BCA-5C75-4F6B-8B97-DC885416619E}"/>
                </a:ext>
              </a:extLst>
            </p:cNvPr>
            <p:cNvSpPr/>
            <p:nvPr/>
          </p:nvSpPr>
          <p:spPr>
            <a:xfrm>
              <a:off x="511729" y="387882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6196527-2380-4CAC-82C0-7A71BD4DC673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3648173" y="501134"/>
              <a:ext cx="7514184" cy="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5819F33-513C-4088-8838-45BB8E346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9" t="9216" r="12574" b="3791"/>
          <a:stretch/>
        </p:blipFill>
        <p:spPr>
          <a:xfrm>
            <a:off x="671605" y="1147964"/>
            <a:ext cx="1421207" cy="21009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t="6822" r="20194" b="6341"/>
          <a:stretch/>
        </p:blipFill>
        <p:spPr>
          <a:xfrm>
            <a:off x="3670911" y="2237934"/>
            <a:ext cx="903552" cy="1300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819F33-513C-4088-8838-45BB8E346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2" t="10201" r="14139" b="3864"/>
          <a:stretch/>
        </p:blipFill>
        <p:spPr>
          <a:xfrm>
            <a:off x="3648173" y="838527"/>
            <a:ext cx="923288" cy="1416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778099" y="3309707"/>
            <a:ext cx="1208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세탁기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4571461" y="1377634"/>
            <a:ext cx="1208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세탁기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4571461" y="2727422"/>
            <a:ext cx="1208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건조기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778099" y="6260718"/>
            <a:ext cx="1208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5160" r="23987" b="5093"/>
          <a:stretch/>
        </p:blipFill>
        <p:spPr>
          <a:xfrm>
            <a:off x="3658139" y="3914187"/>
            <a:ext cx="913323" cy="15955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t="45258" r="8543" b="44350"/>
          <a:stretch/>
        </p:blipFill>
        <p:spPr>
          <a:xfrm rot="1800000">
            <a:off x="3351417" y="5978728"/>
            <a:ext cx="1681744" cy="214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4571461" y="4544436"/>
            <a:ext cx="1208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태블릿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4571461" y="6094308"/>
            <a:ext cx="1208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9212712" y="2564852"/>
            <a:ext cx="2596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 정보제공을 위한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키오스크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9212712" y="3786043"/>
            <a:ext cx="2596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고관여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제품을 위한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디바이스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>
            <a:off x="866005" y="3914187"/>
            <a:ext cx="1032407" cy="2199896"/>
          </a:xfrm>
          <a:prstGeom prst="rect">
            <a:avLst/>
          </a:prstGeom>
        </p:spPr>
      </p:pic>
      <p:sp>
        <p:nvSpPr>
          <p:cNvPr id="15" name="왼쪽 대괄호 14"/>
          <p:cNvSpPr/>
          <p:nvPr/>
        </p:nvSpPr>
        <p:spPr>
          <a:xfrm>
            <a:off x="3151113" y="1157175"/>
            <a:ext cx="259343" cy="2082491"/>
          </a:xfrm>
          <a:prstGeom prst="leftBracket">
            <a:avLst/>
          </a:prstGeom>
          <a:ln w="9525">
            <a:solidFill>
              <a:srgbClr val="FF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stCxn id="6" idx="3"/>
            <a:endCxn id="15" idx="1"/>
          </p:cNvCxnSpPr>
          <p:nvPr/>
        </p:nvCxnSpPr>
        <p:spPr>
          <a:xfrm>
            <a:off x="2092811" y="2198420"/>
            <a:ext cx="1058301" cy="0"/>
          </a:xfrm>
          <a:prstGeom prst="line">
            <a:avLst/>
          </a:prstGeom>
          <a:ln w="9525">
            <a:solidFill>
              <a:srgbClr val="FF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왼쪽 대괄호 29"/>
          <p:cNvSpPr/>
          <p:nvPr/>
        </p:nvSpPr>
        <p:spPr>
          <a:xfrm>
            <a:off x="3151113" y="4222914"/>
            <a:ext cx="259343" cy="1987295"/>
          </a:xfrm>
          <a:prstGeom prst="leftBracket">
            <a:avLst/>
          </a:prstGeom>
          <a:ln w="9525">
            <a:solidFill>
              <a:srgbClr val="FF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>
            <a:endCxn id="30" idx="1"/>
          </p:cNvCxnSpPr>
          <p:nvPr/>
        </p:nvCxnSpPr>
        <p:spPr>
          <a:xfrm>
            <a:off x="2092811" y="5216560"/>
            <a:ext cx="1058301" cy="0"/>
          </a:xfrm>
          <a:prstGeom prst="line">
            <a:avLst/>
          </a:prstGeom>
          <a:ln w="9525">
            <a:solidFill>
              <a:srgbClr val="FF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오른쪽 중괄호 36"/>
          <p:cNvSpPr/>
          <p:nvPr/>
        </p:nvSpPr>
        <p:spPr>
          <a:xfrm>
            <a:off x="5673219" y="1022784"/>
            <a:ext cx="923827" cy="5237933"/>
          </a:xfrm>
          <a:prstGeom prst="rightBrace">
            <a:avLst>
              <a:gd name="adj1" fmla="val 88945"/>
              <a:gd name="adj2" fmla="val 50000"/>
            </a:avLst>
          </a:prstGeom>
          <a:ln w="15875">
            <a:solidFill>
              <a:srgbClr val="FF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고객맞춤 DID솔루션 제공 JBDID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9"/>
          <a:stretch/>
        </p:blipFill>
        <p:spPr bwMode="auto">
          <a:xfrm>
            <a:off x="6878436" y="1022783"/>
            <a:ext cx="1663392" cy="500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55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0E45B0-19B4-45A9-A587-F6E7953ED40E}"/>
              </a:ext>
            </a:extLst>
          </p:cNvPr>
          <p:cNvGrpSpPr/>
          <p:nvPr/>
        </p:nvGrpSpPr>
        <p:grpSpPr>
          <a:xfrm>
            <a:off x="3413971" y="1836964"/>
            <a:ext cx="919212" cy="1252624"/>
            <a:chOff x="977974" y="3180782"/>
            <a:chExt cx="919212" cy="12526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A1DFF93-CAE2-4514-98BC-669C8CEBA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99" y="3180782"/>
              <a:ext cx="905387" cy="9237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C472CB-5398-418A-8592-719422CBFF61}"/>
                </a:ext>
              </a:extLst>
            </p:cNvPr>
            <p:cNvSpPr txBox="1"/>
            <p:nvPr/>
          </p:nvSpPr>
          <p:spPr>
            <a:xfrm>
              <a:off x="977974" y="4125630"/>
              <a:ext cx="905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여고생</a:t>
              </a:r>
              <a:endParaRPr lang="en-US" altLang="ko-KR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E1BF3A-2A7B-40FE-AE1F-8E07E6E47569}"/>
              </a:ext>
            </a:extLst>
          </p:cNvPr>
          <p:cNvGrpSpPr/>
          <p:nvPr/>
        </p:nvGrpSpPr>
        <p:grpSpPr>
          <a:xfrm>
            <a:off x="1427747" y="1830212"/>
            <a:ext cx="905387" cy="1256047"/>
            <a:chOff x="998994" y="2547891"/>
            <a:chExt cx="1701223" cy="23132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88A7B4-521D-490E-A3A5-0DD1CFAC5D58}"/>
                </a:ext>
              </a:extLst>
            </p:cNvPr>
            <p:cNvSpPr txBox="1"/>
            <p:nvPr/>
          </p:nvSpPr>
          <p:spPr>
            <a:xfrm>
              <a:off x="1156392" y="4294290"/>
              <a:ext cx="1386423" cy="566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여중생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2C1F57-FE2B-4587-97AE-2C19F3FF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994" y="2547891"/>
              <a:ext cx="1701223" cy="170122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3865028-E668-46BF-BB5B-44D4E35F1682}"/>
              </a:ext>
            </a:extLst>
          </p:cNvPr>
          <p:cNvSpPr txBox="1"/>
          <p:nvPr/>
        </p:nvSpPr>
        <p:spPr>
          <a:xfrm>
            <a:off x="929366" y="1153576"/>
            <a:ext cx="1876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비즈닉스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타겟층</a:t>
            </a:r>
          </a:p>
        </p:txBody>
      </p:sp>
      <p:pic>
        <p:nvPicPr>
          <p:cNvPr id="33" name="그림 32" descr="사람, 의류, 실내, 여자이(가) 표시된 사진&#10;&#10;자동 생성된 설명">
            <a:extLst>
              <a:ext uri="{FF2B5EF4-FFF2-40B4-BE49-F238E27FC236}">
                <a16:creationId xmlns:a16="http://schemas.microsoft.com/office/drawing/2014/main" id="{BECAB0B5-23B8-4544-8198-7025090D7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61" y="1528901"/>
            <a:ext cx="1868761" cy="1868761"/>
          </a:xfrm>
          <a:prstGeom prst="rect">
            <a:avLst/>
          </a:prstGeom>
        </p:spPr>
      </p:pic>
      <p:pic>
        <p:nvPicPr>
          <p:cNvPr id="36" name="그림 35" descr="사람, 실내, 여자, 의류이(가) 표시된 사진&#10;&#10;자동 생성된 설명">
            <a:extLst>
              <a:ext uri="{FF2B5EF4-FFF2-40B4-BE49-F238E27FC236}">
                <a16:creationId xmlns:a16="http://schemas.microsoft.com/office/drawing/2014/main" id="{19F43D9B-8235-4612-90A1-CDBBF768E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68" y="1528901"/>
            <a:ext cx="1868761" cy="1868761"/>
          </a:xfrm>
          <a:prstGeom prst="rect">
            <a:avLst/>
          </a:prstGeom>
        </p:spPr>
      </p:pic>
      <p:pic>
        <p:nvPicPr>
          <p:cNvPr id="37" name="그림 36" descr="의류, 사람, 여자, 가장이(가) 표시된 사진&#10;&#10;자동 생성된 설명">
            <a:extLst>
              <a:ext uri="{FF2B5EF4-FFF2-40B4-BE49-F238E27FC236}">
                <a16:creationId xmlns:a16="http://schemas.microsoft.com/office/drawing/2014/main" id="{87365184-E746-4149-81CF-86D6B4415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082" y="1528901"/>
            <a:ext cx="1868761" cy="186876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D6047F-8872-4EF5-961B-B50CBBA6A5F4}"/>
              </a:ext>
            </a:extLst>
          </p:cNvPr>
          <p:cNvSpPr txBox="1"/>
          <p:nvPr/>
        </p:nvSpPr>
        <p:spPr>
          <a:xfrm>
            <a:off x="5970760" y="1153575"/>
            <a:ext cx="1208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인스타그램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8F7F18-CA3B-4D94-A4F3-4DE5A0C34058}"/>
              </a:ext>
            </a:extLst>
          </p:cNvPr>
          <p:cNvSpPr txBox="1"/>
          <p:nvPr/>
        </p:nvSpPr>
        <p:spPr>
          <a:xfrm>
            <a:off x="1175989" y="6449165"/>
            <a:ext cx="1832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BTS</a:t>
            </a:r>
            <a:r>
              <a:rPr lang="ko-KR" altLang="en-US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5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메타포에스씨</a:t>
            </a:r>
            <a:endParaRPr lang="en-US" altLang="ko-KR" sz="14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B8D05F0-6A70-4127-B998-78A13CCD2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65" y="3825919"/>
            <a:ext cx="2326200" cy="240415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51D2D44-97C5-47B6-8B2A-66D2B0A54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5313" y="3825919"/>
            <a:ext cx="2373539" cy="240415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6D145C9-231B-494A-B63E-307F2EE52918}"/>
              </a:ext>
            </a:extLst>
          </p:cNvPr>
          <p:cNvSpPr txBox="1"/>
          <p:nvPr/>
        </p:nvSpPr>
        <p:spPr>
          <a:xfrm>
            <a:off x="4586703" y="6449165"/>
            <a:ext cx="1262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BTS</a:t>
            </a:r>
            <a:r>
              <a:rPr lang="ko-KR" altLang="en-US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PLAYUP</a:t>
            </a:r>
          </a:p>
        </p:txBody>
      </p:sp>
      <p:pic>
        <p:nvPicPr>
          <p:cNvPr id="49" name="Picture 4" descr="블랙핑크X오렌즈, 신제품 '스칸디 원데이렌즈' 선보여 - 미래한국 Weekly">
            <a:extLst>
              <a:ext uri="{FF2B5EF4-FFF2-40B4-BE49-F238E27FC236}">
                <a16:creationId xmlns:a16="http://schemas.microsoft.com/office/drawing/2014/main" id="{06A56BAD-3343-497C-8DE9-63B3D98C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07" y="3826910"/>
            <a:ext cx="1802419" cy="24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42D4FD2-3E38-4134-A8B1-BD776D014EF3}"/>
              </a:ext>
            </a:extLst>
          </p:cNvPr>
          <p:cNvSpPr txBox="1"/>
          <p:nvPr/>
        </p:nvSpPr>
        <p:spPr>
          <a:xfrm>
            <a:off x="7457628" y="6449165"/>
            <a:ext cx="139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블랙핑크</a:t>
            </a:r>
            <a:r>
              <a:rPr lang="en-US" altLang="ko-KR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spc="-15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오렌즈</a:t>
            </a:r>
            <a:endParaRPr lang="en-US" altLang="ko-KR" sz="14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2" name="Picture 8" descr="시크·스윗 트와이스, 아큐브 디파인 뮤즈 발탁 - 아주경제">
            <a:extLst>
              <a:ext uri="{FF2B5EF4-FFF2-40B4-BE49-F238E27FC236}">
                <a16:creationId xmlns:a16="http://schemas.microsoft.com/office/drawing/2014/main" id="{3A9CD4C0-F4F2-420D-82AE-822C6C0F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127" y="3820407"/>
            <a:ext cx="1596188" cy="239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888BD70-3BF8-4B18-AA6E-3745E8247593}"/>
              </a:ext>
            </a:extLst>
          </p:cNvPr>
          <p:cNvSpPr txBox="1"/>
          <p:nvPr/>
        </p:nvSpPr>
        <p:spPr>
          <a:xfrm>
            <a:off x="10041635" y="6449165"/>
            <a:ext cx="131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트와이스</a:t>
            </a:r>
            <a:r>
              <a:rPr lang="en-US" altLang="ko-KR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spc="-15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아큐브</a:t>
            </a:r>
            <a:endParaRPr lang="en-US" altLang="ko-KR" sz="14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EDD8F2A-7FCC-4C3F-8B07-8945E6B9032A}"/>
              </a:ext>
            </a:extLst>
          </p:cNvPr>
          <p:cNvGrpSpPr/>
          <p:nvPr/>
        </p:nvGrpSpPr>
        <p:grpSpPr>
          <a:xfrm>
            <a:off x="511730" y="285692"/>
            <a:ext cx="10650628" cy="430888"/>
            <a:chOff x="511729" y="285690"/>
            <a:chExt cx="10650628" cy="43088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9F8E57-9769-4363-87F7-148D025C9836}"/>
                </a:ext>
              </a:extLst>
            </p:cNvPr>
            <p:cNvSpPr txBox="1"/>
            <p:nvPr/>
          </p:nvSpPr>
          <p:spPr>
            <a:xfrm>
              <a:off x="738232" y="285690"/>
              <a:ext cx="32598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지속 성장하는 국내 렌즈 시장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44E4BCA-5C75-4F6B-8B97-DC885416619E}"/>
                </a:ext>
              </a:extLst>
            </p:cNvPr>
            <p:cNvSpPr/>
            <p:nvPr/>
          </p:nvSpPr>
          <p:spPr>
            <a:xfrm>
              <a:off x="511729" y="387882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6196527-2380-4CAC-82C0-7A71BD4DC673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3998076" y="501134"/>
              <a:ext cx="7164281" cy="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4410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8">
            <a:extLst>
              <a:ext uri="{FF2B5EF4-FFF2-40B4-BE49-F238E27FC236}">
                <a16:creationId xmlns:a16="http://schemas.microsoft.com/office/drawing/2014/main" id="{6A19ACB3-0056-49C9-9867-7F9FD2CF4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" r="-5" b="2214"/>
          <a:stretch/>
        </p:blipFill>
        <p:spPr>
          <a:xfrm>
            <a:off x="-950" y="0"/>
            <a:ext cx="121932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4778196-36B1-423B-B0B2-15C2D936800B}"/>
              </a:ext>
            </a:extLst>
          </p:cNvPr>
          <p:cNvGrpSpPr/>
          <p:nvPr/>
        </p:nvGrpSpPr>
        <p:grpSpPr>
          <a:xfrm>
            <a:off x="8742780" y="1976382"/>
            <a:ext cx="1092040" cy="1092039"/>
            <a:chOff x="8953054" y="1875948"/>
            <a:chExt cx="1092040" cy="109203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2E987F8-A183-47E8-BF65-ECE7789B02B3}"/>
                </a:ext>
              </a:extLst>
            </p:cNvPr>
            <p:cNvSpPr/>
            <p:nvPr/>
          </p:nvSpPr>
          <p:spPr>
            <a:xfrm>
              <a:off x="8953054" y="1875948"/>
              <a:ext cx="1092040" cy="1092038"/>
            </a:xfrm>
            <a:prstGeom prst="ellipse">
              <a:avLst/>
            </a:prstGeom>
            <a:noFill/>
            <a:ln w="63500">
              <a:solidFill>
                <a:srgbClr val="FF5B5B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1FC1F60-5D45-4F64-BC67-9C3D55C058E9}"/>
                </a:ext>
              </a:extLst>
            </p:cNvPr>
            <p:cNvSpPr/>
            <p:nvPr/>
          </p:nvSpPr>
          <p:spPr>
            <a:xfrm>
              <a:off x="9045417" y="1968311"/>
              <a:ext cx="907314" cy="907312"/>
            </a:xfrm>
            <a:prstGeom prst="ellipse">
              <a:avLst/>
            </a:prstGeom>
            <a:solidFill>
              <a:srgbClr val="FF5B5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5CC421-65AC-4DFD-A7B2-AC2A0AE544BA}"/>
                </a:ext>
              </a:extLst>
            </p:cNvPr>
            <p:cNvSpPr txBox="1"/>
            <p:nvPr/>
          </p:nvSpPr>
          <p:spPr>
            <a:xfrm>
              <a:off x="9045417" y="2270286"/>
              <a:ext cx="877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중국</a:t>
              </a: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8AAF6F0F-05AF-40F3-AD02-C3FEABFA8798}"/>
              </a:ext>
            </a:extLst>
          </p:cNvPr>
          <p:cNvSpPr/>
          <p:nvPr/>
        </p:nvSpPr>
        <p:spPr>
          <a:xfrm>
            <a:off x="5896744" y="2120154"/>
            <a:ext cx="1092040" cy="1092039"/>
          </a:xfrm>
          <a:prstGeom prst="ellipse">
            <a:avLst/>
          </a:prstGeom>
          <a:noFill/>
          <a:ln w="63500">
            <a:solidFill>
              <a:schemeClr val="accent4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2F44145-260B-4814-9253-0FB229B57EE3}"/>
              </a:ext>
            </a:extLst>
          </p:cNvPr>
          <p:cNvSpPr/>
          <p:nvPr/>
        </p:nvSpPr>
        <p:spPr>
          <a:xfrm>
            <a:off x="5989107" y="2212517"/>
            <a:ext cx="907315" cy="907312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AB7AF2-5F2E-4511-B2C6-57C8EEDDB4F5}"/>
              </a:ext>
            </a:extLst>
          </p:cNvPr>
          <p:cNvSpPr txBox="1"/>
          <p:nvPr/>
        </p:nvSpPr>
        <p:spPr>
          <a:xfrm>
            <a:off x="6004038" y="2503042"/>
            <a:ext cx="877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폴란드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5B38F4-98F5-4E74-8B9F-661E696138DC}"/>
              </a:ext>
            </a:extLst>
          </p:cNvPr>
          <p:cNvGrpSpPr/>
          <p:nvPr/>
        </p:nvGrpSpPr>
        <p:grpSpPr>
          <a:xfrm>
            <a:off x="6057551" y="4827170"/>
            <a:ext cx="1092040" cy="1092039"/>
            <a:chOff x="6881491" y="4827170"/>
            <a:chExt cx="1092040" cy="109203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4DD48DE-9559-4571-ACEE-24A5211915C1}"/>
                </a:ext>
              </a:extLst>
            </p:cNvPr>
            <p:cNvSpPr/>
            <p:nvPr/>
          </p:nvSpPr>
          <p:spPr>
            <a:xfrm>
              <a:off x="6881491" y="4827170"/>
              <a:ext cx="1092040" cy="1092038"/>
            </a:xfrm>
            <a:prstGeom prst="ellipse">
              <a:avLst/>
            </a:prstGeom>
            <a:noFill/>
            <a:ln w="63500">
              <a:solidFill>
                <a:schemeClr val="accent2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C9648E2-BED5-4F7A-95FB-9E598A2BCA72}"/>
                </a:ext>
              </a:extLst>
            </p:cNvPr>
            <p:cNvSpPr/>
            <p:nvPr/>
          </p:nvSpPr>
          <p:spPr>
            <a:xfrm>
              <a:off x="6973854" y="4919533"/>
              <a:ext cx="907314" cy="907312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4337048D-2733-4ADA-ABA1-5D8B8D12BA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5" t="6092" r="27830" b="48315"/>
          <a:stretch/>
        </p:blipFill>
        <p:spPr>
          <a:xfrm>
            <a:off x="1821765" y="3364871"/>
            <a:ext cx="3375320" cy="25358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8354BF4-0AD7-4720-81AE-321729E00BC5}"/>
              </a:ext>
            </a:extLst>
          </p:cNvPr>
          <p:cNvSpPr txBox="1"/>
          <p:nvPr/>
        </p:nvSpPr>
        <p:spPr>
          <a:xfrm>
            <a:off x="6154014" y="5240738"/>
            <a:ext cx="877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남아공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6CE6BD2-0A56-4069-871E-038D32F5C0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2" t="27342" r="9273" b="2067"/>
          <a:stretch/>
        </p:blipFill>
        <p:spPr>
          <a:xfrm>
            <a:off x="1032477" y="784154"/>
            <a:ext cx="3830840" cy="22145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6BBD44AF-6B8D-4FA6-9AC9-128F333A08AF}"/>
              </a:ext>
            </a:extLst>
          </p:cNvPr>
          <p:cNvGrpSpPr/>
          <p:nvPr/>
        </p:nvGrpSpPr>
        <p:grpSpPr>
          <a:xfrm>
            <a:off x="7129660" y="3167542"/>
            <a:ext cx="1092040" cy="1092039"/>
            <a:chOff x="7728106" y="2120154"/>
            <a:chExt cx="1092040" cy="109203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B970A43-7AD0-4B7B-91CC-EA1ED8D34F6F}"/>
                </a:ext>
              </a:extLst>
            </p:cNvPr>
            <p:cNvSpPr/>
            <p:nvPr/>
          </p:nvSpPr>
          <p:spPr>
            <a:xfrm>
              <a:off x="7728106" y="2120154"/>
              <a:ext cx="1092040" cy="1092038"/>
            </a:xfrm>
            <a:prstGeom prst="ellipse">
              <a:avLst/>
            </a:prstGeom>
            <a:noFill/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2DCAAD3-0C2B-493E-9D60-8F1367EC46EE}"/>
                </a:ext>
              </a:extLst>
            </p:cNvPr>
            <p:cNvSpPr/>
            <p:nvPr/>
          </p:nvSpPr>
          <p:spPr>
            <a:xfrm>
              <a:off x="7820469" y="2212517"/>
              <a:ext cx="907314" cy="907312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7F2E55-1504-4195-847B-205D69E811A5}"/>
              </a:ext>
            </a:extLst>
          </p:cNvPr>
          <p:cNvSpPr txBox="1"/>
          <p:nvPr/>
        </p:nvSpPr>
        <p:spPr>
          <a:xfrm>
            <a:off x="7236954" y="3544286"/>
            <a:ext cx="877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UAE</a:t>
            </a:r>
            <a:endParaRPr lang="ko-KR" altLang="en-US" sz="1600" spc="-15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84C972B-47DE-48C7-8819-827A53DF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421" y="4021454"/>
            <a:ext cx="3716059" cy="2167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D605FF-1E66-4684-AA47-D5BBEF9BDA2B}"/>
              </a:ext>
            </a:extLst>
          </p:cNvPr>
          <p:cNvGrpSpPr/>
          <p:nvPr/>
        </p:nvGrpSpPr>
        <p:grpSpPr>
          <a:xfrm>
            <a:off x="511730" y="285692"/>
            <a:ext cx="10650628" cy="430887"/>
            <a:chOff x="511729" y="285690"/>
            <a:chExt cx="10650628" cy="43088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332F21-6D84-4425-A895-C06583AFC0E2}"/>
                </a:ext>
              </a:extLst>
            </p:cNvPr>
            <p:cNvSpPr txBox="1"/>
            <p:nvPr/>
          </p:nvSpPr>
          <p:spPr>
            <a:xfrm>
              <a:off x="738232" y="285690"/>
              <a:ext cx="30579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콘택트 렌즈 해외시장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1C90E-6EAC-4D7B-98F9-95F7F4765C85}"/>
                </a:ext>
              </a:extLst>
            </p:cNvPr>
            <p:cNvSpPr/>
            <p:nvPr/>
          </p:nvSpPr>
          <p:spPr>
            <a:xfrm>
              <a:off x="511729" y="387882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33F506F-E53F-4FCB-B84F-68CCE59EAAB9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3796145" y="501134"/>
              <a:ext cx="7366212" cy="4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34D9F93-BA68-43BD-B6C7-88A8BDD79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450" y="629046"/>
            <a:ext cx="2624679" cy="19109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원호 2">
            <a:extLst>
              <a:ext uri="{FF2B5EF4-FFF2-40B4-BE49-F238E27FC236}">
                <a16:creationId xmlns:a16="http://schemas.microsoft.com/office/drawing/2014/main" id="{06094580-126D-43A8-B78F-0646EDDA1BE6}"/>
              </a:ext>
            </a:extLst>
          </p:cNvPr>
          <p:cNvSpPr/>
          <p:nvPr/>
        </p:nvSpPr>
        <p:spPr>
          <a:xfrm rot="18900000">
            <a:off x="4108043" y="1836961"/>
            <a:ext cx="2573523" cy="2573523"/>
          </a:xfrm>
          <a:prstGeom prst="arc">
            <a:avLst>
              <a:gd name="adj1" fmla="val 16760557"/>
              <a:gd name="adj2" fmla="val 0"/>
            </a:avLst>
          </a:prstGeom>
          <a:ln w="38100">
            <a:solidFill>
              <a:srgbClr val="E1C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5B75F7FA-A768-411E-AAB9-ECDBED8DA426}"/>
              </a:ext>
            </a:extLst>
          </p:cNvPr>
          <p:cNvSpPr/>
          <p:nvPr/>
        </p:nvSpPr>
        <p:spPr>
          <a:xfrm rot="7200000">
            <a:off x="3894147" y="3682620"/>
            <a:ext cx="2573523" cy="2573523"/>
          </a:xfrm>
          <a:prstGeom prst="arc">
            <a:avLst>
              <a:gd name="adj1" fmla="val 16634760"/>
              <a:gd name="adj2" fmla="val 1027536"/>
            </a:avLst>
          </a:prstGeom>
          <a:ln w="38100">
            <a:solidFill>
              <a:srgbClr val="D8B1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93C27252-0462-485B-A366-7E3C70123452}"/>
              </a:ext>
            </a:extLst>
          </p:cNvPr>
          <p:cNvSpPr/>
          <p:nvPr/>
        </p:nvSpPr>
        <p:spPr>
          <a:xfrm rot="18900000">
            <a:off x="7564013" y="3509049"/>
            <a:ext cx="2573523" cy="2573523"/>
          </a:xfrm>
          <a:prstGeom prst="arc">
            <a:avLst>
              <a:gd name="adj1" fmla="val 17173276"/>
              <a:gd name="adj2" fmla="val 1305360"/>
            </a:avLst>
          </a:prstGeom>
          <a:ln w="38100">
            <a:solidFill>
              <a:srgbClr val="96A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959888A5-69CE-450F-BD58-E7638BAAB375}"/>
              </a:ext>
            </a:extLst>
          </p:cNvPr>
          <p:cNvSpPr/>
          <p:nvPr/>
        </p:nvSpPr>
        <p:spPr>
          <a:xfrm rot="15300000">
            <a:off x="9038549" y="1057109"/>
            <a:ext cx="2573523" cy="2573523"/>
          </a:xfrm>
          <a:prstGeom prst="arc">
            <a:avLst>
              <a:gd name="adj1" fmla="val 17829822"/>
              <a:gd name="adj2" fmla="val 20665531"/>
            </a:avLst>
          </a:prstGeom>
          <a:ln w="38100">
            <a:solidFill>
              <a:srgbClr val="E1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55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B1EFED1-E6B9-4FDC-8AA3-7F1AB132CF54}"/>
              </a:ext>
            </a:extLst>
          </p:cNvPr>
          <p:cNvSpPr txBox="1"/>
          <p:nvPr/>
        </p:nvSpPr>
        <p:spPr>
          <a:xfrm>
            <a:off x="780791" y="3679925"/>
            <a:ext cx="173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렌즈미</a:t>
            </a:r>
            <a:endParaRPr lang="en-US" altLang="ko-KR" sz="14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A0F6B-446E-4624-98CD-FB7CF6C825E1}"/>
              </a:ext>
            </a:extLst>
          </p:cNvPr>
          <p:cNvSpPr txBox="1"/>
          <p:nvPr/>
        </p:nvSpPr>
        <p:spPr>
          <a:xfrm>
            <a:off x="3004965" y="3679925"/>
            <a:ext cx="173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렌즈타운</a:t>
            </a:r>
            <a:endParaRPr lang="en-US" altLang="ko-KR" sz="14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3CB41-58A9-4A3E-9009-962E765C0FEF}"/>
              </a:ext>
            </a:extLst>
          </p:cNvPr>
          <p:cNvSpPr txBox="1"/>
          <p:nvPr/>
        </p:nvSpPr>
        <p:spPr>
          <a:xfrm>
            <a:off x="5229138" y="3679925"/>
            <a:ext cx="173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오렌즈</a:t>
            </a:r>
            <a:r>
              <a:rPr lang="ko-KR" altLang="en-US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738A6-FF82-48ED-8833-31CB084236E5}"/>
              </a:ext>
            </a:extLst>
          </p:cNvPr>
          <p:cNvSpPr txBox="1"/>
          <p:nvPr/>
        </p:nvSpPr>
        <p:spPr>
          <a:xfrm>
            <a:off x="780791" y="6360320"/>
            <a:ext cx="173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다비치</a:t>
            </a:r>
            <a:r>
              <a:rPr lang="ko-KR" altLang="en-US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마켓 </a:t>
            </a:r>
            <a:endParaRPr lang="en-US" altLang="ko-KR" sz="14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96E87-43AD-49CB-B5E2-121F1ECB390B}"/>
              </a:ext>
            </a:extLst>
          </p:cNvPr>
          <p:cNvSpPr txBox="1"/>
          <p:nvPr/>
        </p:nvSpPr>
        <p:spPr>
          <a:xfrm>
            <a:off x="3004965" y="6360320"/>
            <a:ext cx="173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엔</a:t>
            </a:r>
            <a:r>
              <a:rPr lang="en-US" altLang="ko-KR" sz="14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365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3F1B3-983A-4B6D-BC3D-8595F6D59F53}"/>
              </a:ext>
            </a:extLst>
          </p:cNvPr>
          <p:cNvSpPr txBox="1"/>
          <p:nvPr/>
        </p:nvSpPr>
        <p:spPr>
          <a:xfrm>
            <a:off x="5229138" y="6360320"/>
            <a:ext cx="173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아큐브</a:t>
            </a:r>
            <a:endParaRPr lang="en-US" altLang="ko-KR" sz="14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E191D7F-CB42-4245-BF97-CC71A68C91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1" b="14622"/>
          <a:stretch/>
        </p:blipFill>
        <p:spPr>
          <a:xfrm>
            <a:off x="5353116" y="4130244"/>
            <a:ext cx="1485768" cy="21595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2364B2-279A-42D8-BE7C-70E6222224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9" b="7037"/>
          <a:stretch/>
        </p:blipFill>
        <p:spPr>
          <a:xfrm>
            <a:off x="3241781" y="4123140"/>
            <a:ext cx="1260091" cy="2166659"/>
          </a:xfrm>
          <a:prstGeom prst="rect">
            <a:avLst/>
          </a:prstGeom>
        </p:spPr>
      </p:pic>
      <p:pic>
        <p:nvPicPr>
          <p:cNvPr id="20" name="그림 19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868A55CE-CF34-4FE8-B98C-86A56D14CA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9" b="8645"/>
          <a:stretch/>
        </p:blipFill>
        <p:spPr>
          <a:xfrm>
            <a:off x="1003464" y="4136507"/>
            <a:ext cx="1288385" cy="2172759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CE900EB7-2C3A-45BB-857F-ED3F81C64C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" b="7037"/>
          <a:stretch/>
        </p:blipFill>
        <p:spPr>
          <a:xfrm>
            <a:off x="5448188" y="1319898"/>
            <a:ext cx="1295624" cy="22869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D3898A-C1F4-4611-9531-024996798E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7222"/>
          <a:stretch/>
        </p:blipFill>
        <p:spPr>
          <a:xfrm>
            <a:off x="3229689" y="1327469"/>
            <a:ext cx="1284279" cy="2271761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AC956CB7-78FA-42BF-8030-90AC923E20D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7037"/>
          <a:stretch/>
        </p:blipFill>
        <p:spPr>
          <a:xfrm>
            <a:off x="940588" y="1296812"/>
            <a:ext cx="1414133" cy="23831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A8F18C3-F496-4977-B011-7D89669DCDE9}"/>
              </a:ext>
            </a:extLst>
          </p:cNvPr>
          <p:cNvSpPr txBox="1"/>
          <p:nvPr/>
        </p:nvSpPr>
        <p:spPr>
          <a:xfrm>
            <a:off x="7728318" y="3479870"/>
            <a:ext cx="3460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개별 브랜드의 렌즈 정보 제공과</a:t>
            </a:r>
            <a:endParaRPr lang="en-US" altLang="ko-KR" sz="20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마일리지 서비스에 중점</a:t>
            </a:r>
            <a:endParaRPr lang="en-US" altLang="ko-KR" sz="20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D41341-9797-4702-90E8-7C60550F3B90}"/>
              </a:ext>
            </a:extLst>
          </p:cNvPr>
          <p:cNvSpPr txBox="1"/>
          <p:nvPr/>
        </p:nvSpPr>
        <p:spPr>
          <a:xfrm>
            <a:off x="738233" y="285692"/>
            <a:ext cx="33350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콘택트렌즈 유사 앱 현황</a:t>
            </a:r>
            <a:endParaRPr lang="en-US" altLang="ko-KR" sz="22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1FD4A3-AE17-42BA-8728-5EB3D6030855}"/>
              </a:ext>
            </a:extLst>
          </p:cNvPr>
          <p:cNvSpPr/>
          <p:nvPr/>
        </p:nvSpPr>
        <p:spPr>
          <a:xfrm>
            <a:off x="511730" y="387883"/>
            <a:ext cx="226503" cy="2265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8AC34CD-DF1B-49FE-BF42-7050E93F8EB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073236" y="501136"/>
            <a:ext cx="7089122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6EF0A51-8E28-4812-A2CD-CD775020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069" y="1599045"/>
            <a:ext cx="3505699" cy="4569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BC85FD-EB5E-4CE9-84C3-681FD6B8D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921" y="1599046"/>
            <a:ext cx="4112769" cy="45697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A67CB3-8576-4FEA-939E-6B58E8DF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082801"/>
            <a:ext cx="3973795" cy="336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5EC553-4335-45D5-9680-A95CD15688AD}"/>
              </a:ext>
            </a:extLst>
          </p:cNvPr>
          <p:cNvSpPr txBox="1"/>
          <p:nvPr/>
        </p:nvSpPr>
        <p:spPr>
          <a:xfrm>
            <a:off x="738233" y="285692"/>
            <a:ext cx="36108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뷰티 브랜드</a:t>
            </a:r>
            <a:r>
              <a: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sz="22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토니모리</a:t>
            </a:r>
            <a:r>
              <a:rPr lang="ko-KR" altLang="en-US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컬러렌즈</a:t>
            </a:r>
            <a:endParaRPr lang="en-US" altLang="ko-KR" sz="22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7A4B6-0393-450F-83A8-1B722548C56B}"/>
              </a:ext>
            </a:extLst>
          </p:cNvPr>
          <p:cNvSpPr/>
          <p:nvPr/>
        </p:nvSpPr>
        <p:spPr>
          <a:xfrm>
            <a:off x="511730" y="387883"/>
            <a:ext cx="226503" cy="2265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F41F8C0-0C7D-405C-8A2B-CF80258935F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349072" y="501136"/>
            <a:ext cx="681328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87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96695A64-7790-4056-B47E-11546D3F5C6F}"/>
              </a:ext>
            </a:extLst>
          </p:cNvPr>
          <p:cNvSpPr/>
          <p:nvPr/>
        </p:nvSpPr>
        <p:spPr>
          <a:xfrm>
            <a:off x="6438876" y="796349"/>
            <a:ext cx="4919681" cy="2850278"/>
          </a:xfrm>
          <a:prstGeom prst="roundRect">
            <a:avLst>
              <a:gd name="adj" fmla="val 4172"/>
            </a:avLst>
          </a:prstGeom>
          <a:solidFill>
            <a:srgbClr val="ECECE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BF2E4E0-B4A3-4F1F-A3F2-7D721B2AC6E0}"/>
              </a:ext>
            </a:extLst>
          </p:cNvPr>
          <p:cNvGrpSpPr/>
          <p:nvPr/>
        </p:nvGrpSpPr>
        <p:grpSpPr>
          <a:xfrm>
            <a:off x="511729" y="179440"/>
            <a:ext cx="11168542" cy="430887"/>
            <a:chOff x="511730" y="285692"/>
            <a:chExt cx="11168542" cy="4308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9C8447-F118-4772-AA3F-C287E0A909DD}"/>
                </a:ext>
              </a:extLst>
            </p:cNvPr>
            <p:cNvSpPr txBox="1"/>
            <p:nvPr/>
          </p:nvSpPr>
          <p:spPr>
            <a:xfrm>
              <a:off x="738232" y="285692"/>
              <a:ext cx="26422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컬러렌즈 시장의 문제점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61526B4-5343-46F8-95F2-F12B84C45990}"/>
                </a:ext>
              </a:extLst>
            </p:cNvPr>
            <p:cNvSpPr/>
            <p:nvPr/>
          </p:nvSpPr>
          <p:spPr>
            <a:xfrm>
              <a:off x="511730" y="387883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C3DE203-0E0F-43AF-AC64-DC3F41FBF73F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3380509" y="501136"/>
              <a:ext cx="7781848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12DE4C-BC2B-4E70-8644-ABCAAE9A9EF6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812AB7-21BD-4EC7-96A7-D34C667F5922}"/>
              </a:ext>
            </a:extLst>
          </p:cNvPr>
          <p:cNvGrpSpPr/>
          <p:nvPr/>
        </p:nvGrpSpPr>
        <p:grpSpPr>
          <a:xfrm>
            <a:off x="491521" y="911064"/>
            <a:ext cx="4361338" cy="546994"/>
            <a:chOff x="491521" y="911064"/>
            <a:chExt cx="4361338" cy="546994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92637D3-BB0C-498F-9419-04D17D1322D4}"/>
                </a:ext>
              </a:extLst>
            </p:cNvPr>
            <p:cNvSpPr txBox="1"/>
            <p:nvPr/>
          </p:nvSpPr>
          <p:spPr>
            <a:xfrm>
              <a:off x="1343030" y="1015284"/>
              <a:ext cx="35098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컬러렌즈 구매 시</a:t>
              </a:r>
              <a:r>
                <a:rPr lang="ko-KR" altLang="en-US" sz="16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spc="-151" dirty="0"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오프라인 매장에서 구매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562B6F2-B387-456E-8705-BAA5E95DA2DE}"/>
                </a:ext>
              </a:extLst>
            </p:cNvPr>
            <p:cNvGrpSpPr/>
            <p:nvPr/>
          </p:nvGrpSpPr>
          <p:grpSpPr>
            <a:xfrm>
              <a:off x="491521" y="911064"/>
              <a:ext cx="546996" cy="546994"/>
              <a:chOff x="512982" y="1340844"/>
              <a:chExt cx="657225" cy="657225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B958940-F369-44A5-8329-A54D29EAA287}"/>
                  </a:ext>
                </a:extLst>
              </p:cNvPr>
              <p:cNvSpPr/>
              <p:nvPr/>
            </p:nvSpPr>
            <p:spPr>
              <a:xfrm>
                <a:off x="512982" y="1340844"/>
                <a:ext cx="657225" cy="6572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4" name="그래픽 103">
                <a:extLst>
                  <a:ext uri="{FF2B5EF4-FFF2-40B4-BE49-F238E27FC236}">
                    <a16:creationId xmlns:a16="http://schemas.microsoft.com/office/drawing/2014/main" id="{FC69CA7D-C0B7-4CC0-8DA7-E3B6A7DA2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4955" y="1542817"/>
                <a:ext cx="253279" cy="253278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22341C3-78F9-4154-AD06-9951269E58D6}"/>
              </a:ext>
            </a:extLst>
          </p:cNvPr>
          <p:cNvGrpSpPr/>
          <p:nvPr/>
        </p:nvGrpSpPr>
        <p:grpSpPr>
          <a:xfrm>
            <a:off x="491521" y="1616916"/>
            <a:ext cx="4875205" cy="546994"/>
            <a:chOff x="491521" y="1612310"/>
            <a:chExt cx="4875205" cy="546994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1EBBE54-EA49-40E3-9047-382F5CC9B119}"/>
                </a:ext>
              </a:extLst>
            </p:cNvPr>
            <p:cNvSpPr txBox="1"/>
            <p:nvPr/>
          </p:nvSpPr>
          <p:spPr>
            <a:xfrm>
              <a:off x="1343030" y="1716530"/>
              <a:ext cx="4023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보건복지부에서</a:t>
              </a:r>
              <a:r>
                <a:rPr lang="en-US" altLang="ko-KR" sz="16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spc="-151" dirty="0"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위생상의 이유로</a:t>
              </a:r>
              <a:r>
                <a:rPr lang="en-US" altLang="ko-KR" sz="1600" spc="-151" dirty="0"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spc="-151" dirty="0"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시험 착용을 금지함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E7CC787-45A0-4331-A5E4-6A73E4798E12}"/>
                </a:ext>
              </a:extLst>
            </p:cNvPr>
            <p:cNvGrpSpPr/>
            <p:nvPr/>
          </p:nvGrpSpPr>
          <p:grpSpPr>
            <a:xfrm>
              <a:off x="491521" y="1612310"/>
              <a:ext cx="546996" cy="546994"/>
              <a:chOff x="512982" y="2186860"/>
              <a:chExt cx="657225" cy="657225"/>
            </a:xfrm>
          </p:grpSpPr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9CE98EB4-D31C-4252-9577-584209389001}"/>
                  </a:ext>
                </a:extLst>
              </p:cNvPr>
              <p:cNvSpPr/>
              <p:nvPr/>
            </p:nvSpPr>
            <p:spPr>
              <a:xfrm>
                <a:off x="512982" y="2186860"/>
                <a:ext cx="657225" cy="6572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7" name="그래픽 106">
                <a:extLst>
                  <a:ext uri="{FF2B5EF4-FFF2-40B4-BE49-F238E27FC236}">
                    <a16:creationId xmlns:a16="http://schemas.microsoft.com/office/drawing/2014/main" id="{BF59F2FE-F58B-4FE3-A2B6-4B0317A29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82321" y="2420159"/>
                <a:ext cx="318546" cy="190625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E919A13-92C0-42ED-8C7E-5536920A28E8}"/>
              </a:ext>
            </a:extLst>
          </p:cNvPr>
          <p:cNvGrpSpPr/>
          <p:nvPr/>
        </p:nvGrpSpPr>
        <p:grpSpPr>
          <a:xfrm>
            <a:off x="511729" y="2322768"/>
            <a:ext cx="3222359" cy="546994"/>
            <a:chOff x="511729" y="2312056"/>
            <a:chExt cx="3222359" cy="54699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9F48E5-87EB-4C5B-80BE-B1BEE5BBD20D}"/>
                </a:ext>
              </a:extLst>
            </p:cNvPr>
            <p:cNvSpPr txBox="1"/>
            <p:nvPr/>
          </p:nvSpPr>
          <p:spPr>
            <a:xfrm>
              <a:off x="1343030" y="2416276"/>
              <a:ext cx="2391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1" dirty="0"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제품 구매 후기가 흩어져 있음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F2ECDFE-2C5D-4753-AF17-9FDAE7793B4F}"/>
                </a:ext>
              </a:extLst>
            </p:cNvPr>
            <p:cNvGrpSpPr/>
            <p:nvPr/>
          </p:nvGrpSpPr>
          <p:grpSpPr>
            <a:xfrm>
              <a:off x="511729" y="2312056"/>
              <a:ext cx="546996" cy="546994"/>
              <a:chOff x="537262" y="2969019"/>
              <a:chExt cx="657225" cy="657225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BB5953A0-27CC-44E3-9BED-AA2FDC6A5B23}"/>
                  </a:ext>
                </a:extLst>
              </p:cNvPr>
              <p:cNvSpPr/>
              <p:nvPr/>
            </p:nvSpPr>
            <p:spPr>
              <a:xfrm>
                <a:off x="537262" y="2969019"/>
                <a:ext cx="657225" cy="6572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0" name="그래픽 109">
                <a:extLst>
                  <a:ext uri="{FF2B5EF4-FFF2-40B4-BE49-F238E27FC236}">
                    <a16:creationId xmlns:a16="http://schemas.microsoft.com/office/drawing/2014/main" id="{77196B8B-3850-4E4D-B3B6-074ED5FE4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9790" y="3186729"/>
                <a:ext cx="232167" cy="221803"/>
              </a:xfrm>
              <a:prstGeom prst="rect">
                <a:avLst/>
              </a:prstGeom>
            </p:spPr>
          </p:pic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89DDF7-1123-404E-998C-A94EC770EB1C}"/>
              </a:ext>
            </a:extLst>
          </p:cNvPr>
          <p:cNvGrpSpPr/>
          <p:nvPr/>
        </p:nvGrpSpPr>
        <p:grpSpPr>
          <a:xfrm>
            <a:off x="531022" y="3028618"/>
            <a:ext cx="2462454" cy="546994"/>
            <a:chOff x="531022" y="3028618"/>
            <a:chExt cx="2462454" cy="54699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41ABB26-75A4-4EC7-B9DF-6C3E4ED8D25D}"/>
                </a:ext>
              </a:extLst>
            </p:cNvPr>
            <p:cNvSpPr txBox="1"/>
            <p:nvPr/>
          </p:nvSpPr>
          <p:spPr>
            <a:xfrm>
              <a:off x="1343030" y="3132838"/>
              <a:ext cx="1650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1" dirty="0"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온라인 구매가 안됨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EB04105-3104-4E80-9A01-9203E3817C99}"/>
                </a:ext>
              </a:extLst>
            </p:cNvPr>
            <p:cNvGrpSpPr/>
            <p:nvPr/>
          </p:nvGrpSpPr>
          <p:grpSpPr>
            <a:xfrm>
              <a:off x="531022" y="3028618"/>
              <a:ext cx="546996" cy="546994"/>
              <a:chOff x="568408" y="3771100"/>
              <a:chExt cx="657225" cy="657225"/>
            </a:xfrm>
          </p:grpSpPr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B5B55732-A588-46D0-A092-98D2D38D70E3}"/>
                  </a:ext>
                </a:extLst>
              </p:cNvPr>
              <p:cNvSpPr/>
              <p:nvPr/>
            </p:nvSpPr>
            <p:spPr>
              <a:xfrm>
                <a:off x="568408" y="3771100"/>
                <a:ext cx="657225" cy="6572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3" name="그래픽 112">
                <a:extLst>
                  <a:ext uri="{FF2B5EF4-FFF2-40B4-BE49-F238E27FC236}">
                    <a16:creationId xmlns:a16="http://schemas.microsoft.com/office/drawing/2014/main" id="{A72F4967-0B1E-48E5-93A3-EBACA6737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22287" y="3982565"/>
                <a:ext cx="149463" cy="234294"/>
              </a:xfrm>
              <a:prstGeom prst="rect">
                <a:avLst/>
              </a:prstGeom>
            </p:spPr>
          </p:pic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0FEA35F-30E4-40C6-868C-2CD8BDD76FC1}"/>
              </a:ext>
            </a:extLst>
          </p:cNvPr>
          <p:cNvSpPr txBox="1"/>
          <p:nvPr/>
        </p:nvSpPr>
        <p:spPr>
          <a:xfrm>
            <a:off x="6833192" y="966308"/>
            <a:ext cx="140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오프라인 매장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1C00E9-AD00-4854-AA7D-862EBAEFD994}"/>
              </a:ext>
            </a:extLst>
          </p:cNvPr>
          <p:cNvGrpSpPr/>
          <p:nvPr/>
        </p:nvGrpSpPr>
        <p:grpSpPr>
          <a:xfrm>
            <a:off x="521841" y="4092003"/>
            <a:ext cx="2568436" cy="403864"/>
            <a:chOff x="521841" y="4097707"/>
            <a:chExt cx="2568436" cy="403864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B3D1A5FF-9448-4980-96D4-1F1BBE23E01D}"/>
                </a:ext>
              </a:extLst>
            </p:cNvPr>
            <p:cNvGrpSpPr/>
            <p:nvPr/>
          </p:nvGrpSpPr>
          <p:grpSpPr>
            <a:xfrm>
              <a:off x="521841" y="4097707"/>
              <a:ext cx="2568436" cy="403864"/>
              <a:chOff x="421844" y="691220"/>
              <a:chExt cx="3261708" cy="560346"/>
            </a:xfrm>
          </p:grpSpPr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90D0C238-2285-4976-88B1-2F097AFE1CED}"/>
                  </a:ext>
                </a:extLst>
              </p:cNvPr>
              <p:cNvSpPr/>
              <p:nvPr/>
            </p:nvSpPr>
            <p:spPr>
              <a:xfrm>
                <a:off x="423707" y="736851"/>
                <a:ext cx="3259845" cy="51471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95A0C1E8-0881-4BCB-8810-0F80FA4A01DE}"/>
                  </a:ext>
                </a:extLst>
              </p:cNvPr>
              <p:cNvSpPr/>
              <p:nvPr/>
            </p:nvSpPr>
            <p:spPr>
              <a:xfrm flipV="1">
                <a:off x="421844" y="691220"/>
                <a:ext cx="3259845" cy="45719"/>
              </a:xfrm>
              <a:prstGeom prst="roundRect">
                <a:avLst>
                  <a:gd name="adj" fmla="val 0"/>
                </a:avLst>
              </a:prstGeom>
              <a:solidFill>
                <a:srgbClr val="FF838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331D8B0-2B74-49CC-A776-8C49E081613C}"/>
                </a:ext>
              </a:extLst>
            </p:cNvPr>
            <p:cNvSpPr txBox="1"/>
            <p:nvPr/>
          </p:nvSpPr>
          <p:spPr>
            <a:xfrm>
              <a:off x="644076" y="4130362"/>
              <a:ext cx="2323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오프라인 컬러렌즈 구매 과정</a:t>
              </a:r>
              <a:endParaRPr lang="en-US" altLang="ko-KR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A8CE5E-AD5A-4A48-BF92-2A80B1C4611E}"/>
              </a:ext>
            </a:extLst>
          </p:cNvPr>
          <p:cNvSpPr/>
          <p:nvPr/>
        </p:nvSpPr>
        <p:spPr>
          <a:xfrm>
            <a:off x="531022" y="4756494"/>
            <a:ext cx="1094540" cy="1164367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37BEAA8-BBBC-4844-8E37-2D80EE8E5A8C}"/>
              </a:ext>
            </a:extLst>
          </p:cNvPr>
          <p:cNvSpPr/>
          <p:nvPr/>
        </p:nvSpPr>
        <p:spPr>
          <a:xfrm>
            <a:off x="1995736" y="4741355"/>
            <a:ext cx="1094540" cy="116436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6803DB9-4DB7-447B-9399-0E47A15B942F}"/>
              </a:ext>
            </a:extLst>
          </p:cNvPr>
          <p:cNvSpPr/>
          <p:nvPr/>
        </p:nvSpPr>
        <p:spPr>
          <a:xfrm>
            <a:off x="3463528" y="4755759"/>
            <a:ext cx="1094540" cy="1164367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F7F187B-D894-49A4-9F05-FA416E8B884C}"/>
              </a:ext>
            </a:extLst>
          </p:cNvPr>
          <p:cNvSpPr/>
          <p:nvPr/>
        </p:nvSpPr>
        <p:spPr>
          <a:xfrm>
            <a:off x="4937676" y="4756494"/>
            <a:ext cx="1094540" cy="1164367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3D02AE3-BC22-4385-A84A-9934BDE60906}"/>
              </a:ext>
            </a:extLst>
          </p:cNvPr>
          <p:cNvSpPr/>
          <p:nvPr/>
        </p:nvSpPr>
        <p:spPr>
          <a:xfrm>
            <a:off x="6438876" y="4756494"/>
            <a:ext cx="1094540" cy="1164367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7AEBFE5-6979-4E77-B9BB-A9ECDE9ED615}"/>
              </a:ext>
            </a:extLst>
          </p:cNvPr>
          <p:cNvCxnSpPr>
            <a:cxnSpLocks/>
          </p:cNvCxnSpPr>
          <p:nvPr/>
        </p:nvCxnSpPr>
        <p:spPr>
          <a:xfrm flipV="1">
            <a:off x="1716044" y="5369516"/>
            <a:ext cx="199725" cy="3335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6B33872-7B45-443C-B9A1-5D7741F1FC49}"/>
              </a:ext>
            </a:extLst>
          </p:cNvPr>
          <p:cNvCxnSpPr>
            <a:cxnSpLocks/>
          </p:cNvCxnSpPr>
          <p:nvPr/>
        </p:nvCxnSpPr>
        <p:spPr>
          <a:xfrm flipV="1">
            <a:off x="3182344" y="5366183"/>
            <a:ext cx="199725" cy="3335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69FF658D-0089-45FF-B488-056762BED593}"/>
              </a:ext>
            </a:extLst>
          </p:cNvPr>
          <p:cNvCxnSpPr>
            <a:cxnSpLocks/>
          </p:cNvCxnSpPr>
          <p:nvPr/>
        </p:nvCxnSpPr>
        <p:spPr>
          <a:xfrm flipV="1">
            <a:off x="4650320" y="5366183"/>
            <a:ext cx="199725" cy="3335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41887EF-989B-48FE-8C76-BF9E89B06BCF}"/>
              </a:ext>
            </a:extLst>
          </p:cNvPr>
          <p:cNvCxnSpPr>
            <a:cxnSpLocks/>
          </p:cNvCxnSpPr>
          <p:nvPr/>
        </p:nvCxnSpPr>
        <p:spPr>
          <a:xfrm flipV="1">
            <a:off x="6125900" y="5362848"/>
            <a:ext cx="199725" cy="3335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3F0D1AA-F5BC-4935-B1AC-8978ED2C84F5}"/>
              </a:ext>
            </a:extLst>
          </p:cNvPr>
          <p:cNvSpPr txBox="1"/>
          <p:nvPr/>
        </p:nvSpPr>
        <p:spPr>
          <a:xfrm>
            <a:off x="491521" y="6189220"/>
            <a:ext cx="1134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책자 확인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13C8493-400E-428A-9D8B-64FAB1496CEA}"/>
              </a:ext>
            </a:extLst>
          </p:cNvPr>
          <p:cNvSpPr txBox="1"/>
          <p:nvPr/>
        </p:nvSpPr>
        <p:spPr>
          <a:xfrm>
            <a:off x="1975741" y="6165792"/>
            <a:ext cx="1134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실물 렌즈 확인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97B706D-BCB4-40F8-AFDA-26C175084102}"/>
              </a:ext>
            </a:extLst>
          </p:cNvPr>
          <p:cNvSpPr txBox="1"/>
          <p:nvPr/>
        </p:nvSpPr>
        <p:spPr>
          <a:xfrm>
            <a:off x="3278956" y="6106883"/>
            <a:ext cx="146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모형 수조 </a:t>
            </a:r>
            <a:r>
              <a:rPr lang="ko-KR" altLang="en-US" sz="14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진열판</a:t>
            </a:r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간접착용 느낌 확인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F3BD409-1CB1-41BE-8CF0-FD25949512AD}"/>
              </a:ext>
            </a:extLst>
          </p:cNvPr>
          <p:cNvSpPr txBox="1"/>
          <p:nvPr/>
        </p:nvSpPr>
        <p:spPr>
          <a:xfrm>
            <a:off x="4698377" y="6106883"/>
            <a:ext cx="157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매장 내 컴퓨터로 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착용 사진 확인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06223CE-7E0B-4ABE-9359-3A91EC732F0D}"/>
              </a:ext>
            </a:extLst>
          </p:cNvPr>
          <p:cNvSpPr txBox="1"/>
          <p:nvPr/>
        </p:nvSpPr>
        <p:spPr>
          <a:xfrm>
            <a:off x="6211699" y="6106883"/>
            <a:ext cx="1548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후기검색 후 최종 구매결정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3AA604-8438-40C1-99B4-BE94F16AA948}"/>
              </a:ext>
            </a:extLst>
          </p:cNvPr>
          <p:cNvGrpSpPr/>
          <p:nvPr/>
        </p:nvGrpSpPr>
        <p:grpSpPr>
          <a:xfrm>
            <a:off x="8315325" y="4907851"/>
            <a:ext cx="3043232" cy="461665"/>
            <a:chOff x="8800871" y="5338387"/>
            <a:chExt cx="2557686" cy="461665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FD2F154-9743-4F78-8C39-6596F69CFBA4}"/>
                </a:ext>
              </a:extLst>
            </p:cNvPr>
            <p:cNvGrpSpPr/>
            <p:nvPr/>
          </p:nvGrpSpPr>
          <p:grpSpPr>
            <a:xfrm>
              <a:off x="8800871" y="5338387"/>
              <a:ext cx="2557686" cy="461665"/>
              <a:chOff x="8348308" y="5536581"/>
              <a:chExt cx="3307427" cy="514715"/>
            </a:xfrm>
          </p:grpSpPr>
          <p:sp>
            <p:nvSpPr>
              <p:cNvPr id="152" name="사각형: 둥근 모서리 151">
                <a:extLst>
                  <a:ext uri="{FF2B5EF4-FFF2-40B4-BE49-F238E27FC236}">
                    <a16:creationId xmlns:a16="http://schemas.microsoft.com/office/drawing/2014/main" id="{DECBF8B8-137A-472C-9738-6CF5D8E9841A}"/>
                  </a:ext>
                </a:extLst>
              </p:cNvPr>
              <p:cNvSpPr/>
              <p:nvPr/>
            </p:nvSpPr>
            <p:spPr>
              <a:xfrm>
                <a:off x="8395890" y="5536581"/>
                <a:ext cx="3259845" cy="51471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F2A6C4D9-D4D5-4C0F-927C-D469948271BC}"/>
                  </a:ext>
                </a:extLst>
              </p:cNvPr>
              <p:cNvSpPr/>
              <p:nvPr/>
            </p:nvSpPr>
            <p:spPr>
              <a:xfrm flipH="1">
                <a:off x="8348308" y="5536670"/>
                <a:ext cx="45719" cy="513930"/>
              </a:xfrm>
              <a:prstGeom prst="roundRect">
                <a:avLst>
                  <a:gd name="adj" fmla="val 0"/>
                </a:avLst>
              </a:prstGeom>
              <a:solidFill>
                <a:srgbClr val="FF838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5F0B59D-813A-4E3D-91A8-B1003EEF24EF}"/>
                </a:ext>
              </a:extLst>
            </p:cNvPr>
            <p:cNvSpPr txBox="1"/>
            <p:nvPr/>
          </p:nvSpPr>
          <p:spPr>
            <a:xfrm>
              <a:off x="8974295" y="5399942"/>
              <a:ext cx="2210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5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구매자</a:t>
              </a:r>
              <a:r>
                <a:rPr lang="ko-KR" altLang="en-US" sz="155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55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155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구매 과정이 복잡함</a:t>
              </a:r>
              <a:endParaRPr lang="en-US" altLang="ko-KR" sz="15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46E711-9D2C-4659-839A-83F79F7DC3B4}"/>
              </a:ext>
            </a:extLst>
          </p:cNvPr>
          <p:cNvGrpSpPr/>
          <p:nvPr/>
        </p:nvGrpSpPr>
        <p:grpSpPr>
          <a:xfrm>
            <a:off x="8315325" y="5559186"/>
            <a:ext cx="3043232" cy="461665"/>
            <a:chOff x="8800871" y="5859393"/>
            <a:chExt cx="2557686" cy="461665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2B0A00D8-3D1A-419F-92DD-8C80F62DC8CE}"/>
                </a:ext>
              </a:extLst>
            </p:cNvPr>
            <p:cNvGrpSpPr/>
            <p:nvPr/>
          </p:nvGrpSpPr>
          <p:grpSpPr>
            <a:xfrm>
              <a:off x="8800871" y="5859393"/>
              <a:ext cx="2557686" cy="461665"/>
              <a:chOff x="8348308" y="5536581"/>
              <a:chExt cx="3307427" cy="514715"/>
            </a:xfrm>
          </p:grpSpPr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880DE7FB-0D76-4C68-ABF6-4AE7EBD1626A}"/>
                  </a:ext>
                </a:extLst>
              </p:cNvPr>
              <p:cNvSpPr/>
              <p:nvPr/>
            </p:nvSpPr>
            <p:spPr>
              <a:xfrm>
                <a:off x="8395890" y="5536581"/>
                <a:ext cx="3259845" cy="51471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C26BC196-1722-476F-918E-47746B426166}"/>
                  </a:ext>
                </a:extLst>
              </p:cNvPr>
              <p:cNvSpPr/>
              <p:nvPr/>
            </p:nvSpPr>
            <p:spPr>
              <a:xfrm flipH="1">
                <a:off x="8348308" y="5536670"/>
                <a:ext cx="45719" cy="513930"/>
              </a:xfrm>
              <a:prstGeom prst="roundRect">
                <a:avLst>
                  <a:gd name="adj" fmla="val 0"/>
                </a:avLst>
              </a:prstGeom>
              <a:solidFill>
                <a:srgbClr val="FF838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23BEAD1-ABF3-4684-9C63-D23FA81AEF41}"/>
                </a:ext>
              </a:extLst>
            </p:cNvPr>
            <p:cNvSpPr txBox="1"/>
            <p:nvPr/>
          </p:nvSpPr>
          <p:spPr>
            <a:xfrm>
              <a:off x="8982804" y="5920948"/>
              <a:ext cx="2047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5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판매자</a:t>
              </a:r>
              <a:r>
                <a:rPr lang="ko-KR" altLang="en-US" sz="155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55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155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운영 효율이 낮음</a:t>
              </a:r>
              <a:endParaRPr lang="en-US" altLang="ko-KR" sz="15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EF730374-73B0-49DE-ABEC-1CB2EA0D55E7}"/>
              </a:ext>
            </a:extLst>
          </p:cNvPr>
          <p:cNvCxnSpPr>
            <a:cxnSpLocks/>
          </p:cNvCxnSpPr>
          <p:nvPr/>
        </p:nvCxnSpPr>
        <p:spPr>
          <a:xfrm>
            <a:off x="1233023" y="1537487"/>
            <a:ext cx="48629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6D24D0D7-5D92-46A0-A9CE-D9734F9C7E74}"/>
              </a:ext>
            </a:extLst>
          </p:cNvPr>
          <p:cNvCxnSpPr>
            <a:cxnSpLocks/>
          </p:cNvCxnSpPr>
          <p:nvPr/>
        </p:nvCxnSpPr>
        <p:spPr>
          <a:xfrm>
            <a:off x="1233023" y="2243339"/>
            <a:ext cx="48629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87D36099-D6A3-413C-A90F-6BF9DC7AD2B3}"/>
              </a:ext>
            </a:extLst>
          </p:cNvPr>
          <p:cNvCxnSpPr>
            <a:cxnSpLocks/>
          </p:cNvCxnSpPr>
          <p:nvPr/>
        </p:nvCxnSpPr>
        <p:spPr>
          <a:xfrm>
            <a:off x="1233023" y="2949191"/>
            <a:ext cx="48629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1C3FBC-7AD3-46D7-9813-AEB98442D142}"/>
              </a:ext>
            </a:extLst>
          </p:cNvPr>
          <p:cNvSpPr/>
          <p:nvPr/>
        </p:nvSpPr>
        <p:spPr>
          <a:xfrm>
            <a:off x="6845796" y="1422082"/>
            <a:ext cx="1931231" cy="1941556"/>
          </a:xfrm>
          <a:prstGeom prst="roundRect">
            <a:avLst>
              <a:gd name="adj" fmla="val 5816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41C417F2-3656-43E2-8DF1-0FE705E37AFC}"/>
              </a:ext>
            </a:extLst>
          </p:cNvPr>
          <p:cNvSpPr/>
          <p:nvPr/>
        </p:nvSpPr>
        <p:spPr>
          <a:xfrm>
            <a:off x="9142482" y="1430065"/>
            <a:ext cx="1931231" cy="1941556"/>
          </a:xfrm>
          <a:prstGeom prst="roundRect">
            <a:avLst>
              <a:gd name="adj" fmla="val 4830"/>
            </a:avLst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85E0CB66-1358-41D2-AE66-89E4DF55325B}"/>
              </a:ext>
            </a:extLst>
          </p:cNvPr>
          <p:cNvCxnSpPr>
            <a:cxnSpLocks/>
          </p:cNvCxnSpPr>
          <p:nvPr/>
        </p:nvCxnSpPr>
        <p:spPr>
          <a:xfrm>
            <a:off x="1233023" y="3646629"/>
            <a:ext cx="48629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885C0E94-B9F8-43B8-9BC3-57136E1A4821}"/>
              </a:ext>
            </a:extLst>
          </p:cNvPr>
          <p:cNvSpPr/>
          <p:nvPr/>
        </p:nvSpPr>
        <p:spPr>
          <a:xfrm rot="5400000">
            <a:off x="6361326" y="2140940"/>
            <a:ext cx="309513" cy="1567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83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1">
            <a:extLst>
              <a:ext uri="{FF2B5EF4-FFF2-40B4-BE49-F238E27FC236}">
                <a16:creationId xmlns:a16="http://schemas.microsoft.com/office/drawing/2014/main" id="{B3BE46E0-BFF6-4BBE-A61E-4A10976C8B75}"/>
              </a:ext>
            </a:extLst>
          </p:cNvPr>
          <p:cNvSpPr/>
          <p:nvPr/>
        </p:nvSpPr>
        <p:spPr>
          <a:xfrm>
            <a:off x="6704828" y="5721408"/>
            <a:ext cx="4690616" cy="957152"/>
          </a:xfrm>
          <a:prstGeom prst="roundRect">
            <a:avLst>
              <a:gd name="adj" fmla="val 0"/>
            </a:avLst>
          </a:prstGeom>
          <a:solidFill>
            <a:srgbClr val="FD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48198" y="5721408"/>
            <a:ext cx="4477466" cy="957152"/>
          </a:xfrm>
          <a:prstGeom prst="roundRect">
            <a:avLst>
              <a:gd name="adj" fmla="val 0"/>
            </a:avLst>
          </a:prstGeom>
          <a:solidFill>
            <a:srgbClr val="FD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9044BDB-1286-491B-9349-8217D2519947}"/>
              </a:ext>
            </a:extLst>
          </p:cNvPr>
          <p:cNvGrpSpPr/>
          <p:nvPr/>
        </p:nvGrpSpPr>
        <p:grpSpPr>
          <a:xfrm>
            <a:off x="6704828" y="811460"/>
            <a:ext cx="4693297" cy="514715"/>
            <a:chOff x="421844" y="736851"/>
            <a:chExt cx="3261708" cy="514715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9549142B-7EAF-4060-82C9-798F50FC345B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CD0DDC28-8D92-4D0C-B288-DED8A8EF3212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FB2A857-CFB8-4D4F-817B-EA821FE7FCC8}"/>
              </a:ext>
            </a:extLst>
          </p:cNvPr>
          <p:cNvSpPr/>
          <p:nvPr/>
        </p:nvSpPr>
        <p:spPr>
          <a:xfrm>
            <a:off x="9729871" y="3959301"/>
            <a:ext cx="871852" cy="323165"/>
          </a:xfrm>
          <a:prstGeom prst="roundRect">
            <a:avLst>
              <a:gd name="adj" fmla="val 8005"/>
            </a:avLst>
          </a:prstGeom>
          <a:solidFill>
            <a:srgbClr val="FD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C68494DB-5E00-47D0-A09B-B08B5E4C177D}"/>
              </a:ext>
            </a:extLst>
          </p:cNvPr>
          <p:cNvSpPr/>
          <p:nvPr/>
        </p:nvSpPr>
        <p:spPr>
          <a:xfrm>
            <a:off x="7537686" y="3975385"/>
            <a:ext cx="871852" cy="323165"/>
          </a:xfrm>
          <a:prstGeom prst="roundRect">
            <a:avLst>
              <a:gd name="adj" fmla="val 8005"/>
            </a:avLst>
          </a:prstGeom>
          <a:solidFill>
            <a:srgbClr val="F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전자기기, 실내, 앉아있는, 모니터이(가) 표시된 사진&#10;&#10;자동 생성된 설명">
            <a:extLst>
              <a:ext uri="{FF2B5EF4-FFF2-40B4-BE49-F238E27FC236}">
                <a16:creationId xmlns:a16="http://schemas.microsoft.com/office/drawing/2014/main" id="{A2F0B045-1997-4E97-AAA1-8AD2EB70419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679" y="1565995"/>
            <a:ext cx="2106586" cy="1918772"/>
          </a:xfrm>
          <a:prstGeom prst="rect">
            <a:avLst/>
          </a:prstGeom>
        </p:spPr>
      </p:pic>
      <p:pic>
        <p:nvPicPr>
          <p:cNvPr id="108" name="그림 107" descr="스크린샷, 모니터, 전화, 주차장이(가) 표시된 사진&#10;&#10;자동 생성된 설명">
            <a:extLst>
              <a:ext uri="{FF2B5EF4-FFF2-40B4-BE49-F238E27FC236}">
                <a16:creationId xmlns:a16="http://schemas.microsoft.com/office/drawing/2014/main" id="{8663856D-9C8B-41BF-8A07-3211A616008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496583" y="1563520"/>
            <a:ext cx="1056092" cy="1923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6853EC9-4757-46E8-BC21-8F45CB7E96C7}"/>
              </a:ext>
            </a:extLst>
          </p:cNvPr>
          <p:cNvSpPr txBox="1"/>
          <p:nvPr/>
        </p:nvSpPr>
        <p:spPr>
          <a:xfrm>
            <a:off x="7760158" y="917710"/>
            <a:ext cx="2582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렌즈픽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전용 스마트 디스플레이</a:t>
            </a:r>
            <a:endParaRPr lang="en-US" altLang="ko-KR" sz="1600" spc="-151" dirty="0">
              <a:solidFill>
                <a:srgbClr val="910BB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016950-E943-4049-B127-459E59D8F33E}"/>
              </a:ext>
            </a:extLst>
          </p:cNvPr>
          <p:cNvSpPr txBox="1"/>
          <p:nvPr/>
        </p:nvSpPr>
        <p:spPr>
          <a:xfrm>
            <a:off x="7651094" y="3975385"/>
            <a:ext cx="6450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구매자</a:t>
            </a:r>
            <a:endParaRPr lang="en-US" altLang="ko-KR" sz="1500" spc="-15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27A1DD-6C85-41F8-8676-4D51B94356F7}"/>
              </a:ext>
            </a:extLst>
          </p:cNvPr>
          <p:cNvSpPr txBox="1"/>
          <p:nvPr/>
        </p:nvSpPr>
        <p:spPr>
          <a:xfrm>
            <a:off x="6920319" y="4423290"/>
            <a:ext cx="21065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컬러렌즈를 가상으로</a:t>
            </a:r>
            <a:endParaRPr lang="en-US" altLang="ko-KR" sz="135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35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피팅하여</a:t>
            </a:r>
            <a:r>
              <a:rPr lang="ko-KR" altLang="en-US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만족도 향상</a:t>
            </a:r>
            <a:endParaRPr lang="en-US" altLang="ko-KR" sz="135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F68D64-23B7-4EFE-A8EA-A74E4CD04AB8}"/>
              </a:ext>
            </a:extLst>
          </p:cNvPr>
          <p:cNvSpPr txBox="1"/>
          <p:nvPr/>
        </p:nvSpPr>
        <p:spPr>
          <a:xfrm>
            <a:off x="9843279" y="3959301"/>
            <a:ext cx="6450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</a:t>
            </a:r>
            <a:endParaRPr lang="en-US" altLang="ko-KR" sz="15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7F927F-214A-4507-9D88-E0FC48C9D5C1}"/>
              </a:ext>
            </a:extLst>
          </p:cNvPr>
          <p:cNvSpPr txBox="1"/>
          <p:nvPr/>
        </p:nvSpPr>
        <p:spPr>
          <a:xfrm>
            <a:off x="9038632" y="4422187"/>
            <a:ext cx="22543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350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인건비 절감 효과</a:t>
            </a:r>
            <a:r>
              <a:rPr lang="en-US" altLang="ko-KR" sz="1350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고객응대 및 직접 대면시간</a:t>
            </a:r>
            <a:r>
              <a:rPr lang="en-US" altLang="ko-KR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절감 </a:t>
            </a:r>
            <a:endParaRPr lang="en-US" altLang="ko-KR" sz="135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0A9D4B-FC8E-465E-A7D2-B2D143B329FE}"/>
              </a:ext>
            </a:extLst>
          </p:cNvPr>
          <p:cNvSpPr txBox="1"/>
          <p:nvPr/>
        </p:nvSpPr>
        <p:spPr>
          <a:xfrm>
            <a:off x="8946618" y="4999929"/>
            <a:ext cx="2438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2 . </a:t>
            </a:r>
            <a:r>
              <a:rPr lang="ko-KR" altLang="en-US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컬러렌즈의 낮은 마진율 해결</a:t>
            </a:r>
            <a:endParaRPr lang="en-US" altLang="ko-KR" sz="135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3705BC-AC86-47C7-AA77-D87DDAEB7B94}"/>
              </a:ext>
            </a:extLst>
          </p:cNvPr>
          <p:cNvSpPr txBox="1"/>
          <p:nvPr/>
        </p:nvSpPr>
        <p:spPr>
          <a:xfrm>
            <a:off x="6846447" y="5011132"/>
            <a:ext cx="2254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2 . </a:t>
            </a:r>
            <a:r>
              <a:rPr lang="ko-KR" altLang="en-US" sz="1350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데이터기반의 구매 결정 가능</a:t>
            </a:r>
            <a:endParaRPr lang="en-US" altLang="ko-KR" sz="1350" spc="-151" dirty="0">
              <a:solidFill>
                <a:srgbClr val="FF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5496B5E-4019-4A59-B4CF-4E691A53F972}"/>
              </a:ext>
            </a:extLst>
          </p:cNvPr>
          <p:cNvCxnSpPr>
            <a:cxnSpLocks/>
          </p:cNvCxnSpPr>
          <p:nvPr/>
        </p:nvCxnSpPr>
        <p:spPr>
          <a:xfrm>
            <a:off x="6704828" y="5465103"/>
            <a:ext cx="4690616" cy="0"/>
          </a:xfrm>
          <a:prstGeom prst="line">
            <a:avLst/>
          </a:prstGeom>
          <a:ln w="254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A6BB1EA-6AC1-47E9-8EA9-B58CBF5FC1F2}"/>
              </a:ext>
            </a:extLst>
          </p:cNvPr>
          <p:cNvGrpSpPr/>
          <p:nvPr/>
        </p:nvGrpSpPr>
        <p:grpSpPr>
          <a:xfrm>
            <a:off x="635048" y="811460"/>
            <a:ext cx="4693297" cy="514715"/>
            <a:chOff x="421844" y="736851"/>
            <a:chExt cx="3261708" cy="514715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02712C2-25F0-4DD2-A2C1-853C0C9B79EA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447B187-4732-4193-BB19-45C3418A8D2D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E4A0737-65CB-418A-B6B4-DB92862F0B2B}"/>
              </a:ext>
            </a:extLst>
          </p:cNvPr>
          <p:cNvSpPr txBox="1"/>
          <p:nvPr/>
        </p:nvSpPr>
        <p:spPr>
          <a:xfrm>
            <a:off x="2013014" y="899539"/>
            <a:ext cx="1937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렌즈 후기 플랫폼 </a:t>
            </a:r>
            <a:r>
              <a:rPr lang="ko-KR" altLang="en-US" sz="16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렌즈픽</a:t>
            </a:r>
            <a:endParaRPr lang="en-US" altLang="ko-KR" sz="1600" spc="-151" dirty="0">
              <a:solidFill>
                <a:srgbClr val="910BB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8609D6-00B3-4A4F-9CCA-1C1AD4D357AB}"/>
              </a:ext>
            </a:extLst>
          </p:cNvPr>
          <p:cNvSpPr txBox="1"/>
          <p:nvPr/>
        </p:nvSpPr>
        <p:spPr>
          <a:xfrm>
            <a:off x="942438" y="4492098"/>
            <a:ext cx="17821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제공된</a:t>
            </a:r>
            <a:r>
              <a:rPr lang="en-US" altLang="ko-KR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기반으로</a:t>
            </a:r>
            <a:endParaRPr lang="en-US" altLang="ko-KR" sz="135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맞춤형 상품 구매 가능</a:t>
            </a:r>
            <a:endParaRPr lang="en-US" altLang="ko-KR" sz="135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D00E7F-245F-44B3-9646-CEEE31379751}"/>
              </a:ext>
            </a:extLst>
          </p:cNvPr>
          <p:cNvSpPr txBox="1"/>
          <p:nvPr/>
        </p:nvSpPr>
        <p:spPr>
          <a:xfrm>
            <a:off x="2877338" y="4473602"/>
            <a:ext cx="21858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앱을 통한 효율적 응대 가능</a:t>
            </a:r>
            <a:endParaRPr lang="en-US" altLang="ko-KR" sz="135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670779-D1B6-4FD4-B3B2-8E6601759B40}"/>
              </a:ext>
            </a:extLst>
          </p:cNvPr>
          <p:cNvSpPr txBox="1"/>
          <p:nvPr/>
        </p:nvSpPr>
        <p:spPr>
          <a:xfrm>
            <a:off x="2917930" y="5010702"/>
            <a:ext cx="21046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2 . </a:t>
            </a:r>
            <a:r>
              <a:rPr lang="ko-KR" altLang="en-US" sz="13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수요 및 정보 수집 가능</a:t>
            </a:r>
            <a:endParaRPr lang="en-US" altLang="ko-KR" sz="135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4BB991-B4D1-43D4-A5BE-C054FD159EE9}"/>
              </a:ext>
            </a:extLst>
          </p:cNvPr>
          <p:cNvGrpSpPr/>
          <p:nvPr/>
        </p:nvGrpSpPr>
        <p:grpSpPr>
          <a:xfrm>
            <a:off x="1358709" y="3981721"/>
            <a:ext cx="871852" cy="323165"/>
            <a:chOff x="893315" y="4408862"/>
            <a:chExt cx="871852" cy="32316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B7D3A67-CC0A-4091-BC0A-D542FD3AECA8}"/>
                </a:ext>
              </a:extLst>
            </p:cNvPr>
            <p:cNvSpPr/>
            <p:nvPr/>
          </p:nvSpPr>
          <p:spPr>
            <a:xfrm>
              <a:off x="893315" y="4408862"/>
              <a:ext cx="871852" cy="323165"/>
            </a:xfrm>
            <a:prstGeom prst="roundRect">
              <a:avLst>
                <a:gd name="adj" fmla="val 8005"/>
              </a:avLst>
            </a:prstGeom>
            <a:solidFill>
              <a:srgbClr val="F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C167B2-A63F-4049-9DF2-C66BB4FB668A}"/>
                </a:ext>
              </a:extLst>
            </p:cNvPr>
            <p:cNvSpPr txBox="1"/>
            <p:nvPr/>
          </p:nvSpPr>
          <p:spPr>
            <a:xfrm>
              <a:off x="986263" y="4408862"/>
              <a:ext cx="6859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spc="-15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구매자</a:t>
              </a:r>
              <a:endParaRPr lang="en-US" altLang="ko-KR" sz="1500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6C2B9F-9290-4B0B-BC1D-05666B8365F8}"/>
              </a:ext>
            </a:extLst>
          </p:cNvPr>
          <p:cNvGrpSpPr/>
          <p:nvPr/>
        </p:nvGrpSpPr>
        <p:grpSpPr>
          <a:xfrm>
            <a:off x="3534332" y="3981721"/>
            <a:ext cx="871852" cy="323165"/>
            <a:chOff x="3430177" y="4389185"/>
            <a:chExt cx="871852" cy="32316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4979A623-4AB6-4F8F-A6C8-8C6099CB41E0}"/>
                </a:ext>
              </a:extLst>
            </p:cNvPr>
            <p:cNvSpPr/>
            <p:nvPr/>
          </p:nvSpPr>
          <p:spPr>
            <a:xfrm>
              <a:off x="3430177" y="4389185"/>
              <a:ext cx="871852" cy="323165"/>
            </a:xfrm>
            <a:prstGeom prst="roundRect">
              <a:avLst>
                <a:gd name="adj" fmla="val 8005"/>
              </a:avLst>
            </a:prstGeom>
            <a:solidFill>
              <a:srgbClr val="FD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762AB72-82D2-47A0-B568-9CC7E2C46A7E}"/>
                </a:ext>
              </a:extLst>
            </p:cNvPr>
            <p:cNvSpPr txBox="1"/>
            <p:nvPr/>
          </p:nvSpPr>
          <p:spPr>
            <a:xfrm>
              <a:off x="3536296" y="4389185"/>
              <a:ext cx="6596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판매자</a:t>
              </a:r>
              <a:endParaRPr lang="en-US" altLang="ko-KR" sz="15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0D640B8-7A60-446D-8E87-17B83F300F6F}"/>
              </a:ext>
            </a:extLst>
          </p:cNvPr>
          <p:cNvCxnSpPr>
            <a:cxnSpLocks/>
          </p:cNvCxnSpPr>
          <p:nvPr/>
        </p:nvCxnSpPr>
        <p:spPr>
          <a:xfrm>
            <a:off x="848198" y="5465102"/>
            <a:ext cx="4477466" cy="0"/>
          </a:xfrm>
          <a:prstGeom prst="line">
            <a:avLst/>
          </a:prstGeom>
          <a:ln w="254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812C005-8DB4-4B1D-A840-3C3B242A0833}"/>
              </a:ext>
            </a:extLst>
          </p:cNvPr>
          <p:cNvSpPr txBox="1"/>
          <p:nvPr/>
        </p:nvSpPr>
        <p:spPr>
          <a:xfrm>
            <a:off x="1145885" y="6043095"/>
            <a:ext cx="388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온라인의 데이터를 오프라인에서 활용</a:t>
            </a:r>
            <a:endParaRPr lang="en-US" altLang="ko-KR" spc="-151" dirty="0">
              <a:solidFill>
                <a:srgbClr val="910BB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DBC3AFA-DA29-46AF-A817-B6540264470F}"/>
              </a:ext>
            </a:extLst>
          </p:cNvPr>
          <p:cNvGrpSpPr/>
          <p:nvPr/>
        </p:nvGrpSpPr>
        <p:grpSpPr>
          <a:xfrm>
            <a:off x="511729" y="179440"/>
            <a:ext cx="11168542" cy="430887"/>
            <a:chOff x="511730" y="285692"/>
            <a:chExt cx="11168542" cy="4308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CE4A2EA-67FB-4EE0-9885-4613DCE5BBC8}"/>
                </a:ext>
              </a:extLst>
            </p:cNvPr>
            <p:cNvSpPr txBox="1"/>
            <p:nvPr/>
          </p:nvSpPr>
          <p:spPr>
            <a:xfrm>
              <a:off x="738233" y="285692"/>
              <a:ext cx="17432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렌즈픽</a:t>
              </a:r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</a:t>
              </a:r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해결책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EC989D4-AB1E-427D-94B2-8009D4C83A34}"/>
                </a:ext>
              </a:extLst>
            </p:cNvPr>
            <p:cNvSpPr/>
            <p:nvPr/>
          </p:nvSpPr>
          <p:spPr>
            <a:xfrm>
              <a:off x="511730" y="387883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FF952D22-6AE1-41C6-865B-2FA0CB5B6866}"/>
                </a:ext>
              </a:extLst>
            </p:cNvPr>
            <p:cNvCxnSpPr>
              <a:cxnSpLocks/>
              <a:stCxn id="96" idx="3"/>
              <a:endCxn id="99" idx="1"/>
            </p:cNvCxnSpPr>
            <p:nvPr/>
          </p:nvCxnSpPr>
          <p:spPr>
            <a:xfrm>
              <a:off x="2481441" y="501136"/>
              <a:ext cx="868091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9871D3B-6980-4223-9F6C-F22E6F110506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</a:p>
          </p:txBody>
        </p:sp>
      </p:grp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884F5F4-2EE2-48A0-AD2F-B2BDD7B839A3}"/>
              </a:ext>
            </a:extLst>
          </p:cNvPr>
          <p:cNvSpPr/>
          <p:nvPr/>
        </p:nvSpPr>
        <p:spPr>
          <a:xfrm rot="10800000">
            <a:off x="2908681" y="5714737"/>
            <a:ext cx="356501" cy="16138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4F4F3248-E649-4031-BEE0-C42D53BBDD10}"/>
              </a:ext>
            </a:extLst>
          </p:cNvPr>
          <p:cNvSpPr/>
          <p:nvPr/>
        </p:nvSpPr>
        <p:spPr>
          <a:xfrm rot="10800000">
            <a:off x="8871885" y="5714737"/>
            <a:ext cx="356501" cy="16138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409A34-EA13-4D03-B41E-B921673ECB3B}"/>
              </a:ext>
            </a:extLst>
          </p:cNvPr>
          <p:cNvSpPr txBox="1"/>
          <p:nvPr/>
        </p:nvSpPr>
        <p:spPr>
          <a:xfrm>
            <a:off x="7144134" y="6043095"/>
            <a:ext cx="388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오프라인 구매자를 </a:t>
            </a:r>
            <a:r>
              <a:rPr lang="ko-KR" altLang="en-US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렌즈픽으로</a:t>
            </a:r>
            <a:r>
              <a:rPr lang="ko-KR" altLang="en-US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유입</a:t>
            </a:r>
            <a:endParaRPr lang="en-US" altLang="ko-KR" spc="-151" dirty="0">
              <a:solidFill>
                <a:srgbClr val="910BB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44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B5840994-8191-4AFC-8454-2261D2859A36}"/>
              </a:ext>
            </a:extLst>
          </p:cNvPr>
          <p:cNvGrpSpPr/>
          <p:nvPr/>
        </p:nvGrpSpPr>
        <p:grpSpPr>
          <a:xfrm>
            <a:off x="7769500" y="983660"/>
            <a:ext cx="1381390" cy="389546"/>
            <a:chOff x="421844" y="736851"/>
            <a:chExt cx="3261708" cy="514715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0A510123-B74D-4B99-AC5A-F9ABA70099BB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3A01F25-3C53-4685-B5D8-6FF80B1714EC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A65A66E-7271-4249-893C-3AD8B5049B6E}"/>
              </a:ext>
            </a:extLst>
          </p:cNvPr>
          <p:cNvGrpSpPr/>
          <p:nvPr/>
        </p:nvGrpSpPr>
        <p:grpSpPr>
          <a:xfrm>
            <a:off x="5613396" y="983660"/>
            <a:ext cx="1381390" cy="389546"/>
            <a:chOff x="421844" y="736851"/>
            <a:chExt cx="3261708" cy="514715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53C36A56-9CAE-4739-97B5-CD939984C64A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E47A812-5093-4A9C-8E2E-A71211DA151B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B982CE-B65F-4B46-9835-7111417B0BD5}"/>
              </a:ext>
            </a:extLst>
          </p:cNvPr>
          <p:cNvGrpSpPr/>
          <p:nvPr/>
        </p:nvGrpSpPr>
        <p:grpSpPr>
          <a:xfrm>
            <a:off x="3457292" y="983660"/>
            <a:ext cx="1381390" cy="389546"/>
            <a:chOff x="421844" y="736851"/>
            <a:chExt cx="3261708" cy="51471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EC1FB82-4168-47AF-8E52-7F1512202D83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6A3BEF6-F0BA-493B-8186-2A4336059B6A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6" name="그림 95" descr="테이블이(가) 표시된 사진&#10;&#10;자동 생성된 설명">
            <a:extLst>
              <a:ext uri="{FF2B5EF4-FFF2-40B4-BE49-F238E27FC236}">
                <a16:creationId xmlns:a16="http://schemas.microsoft.com/office/drawing/2014/main" id="{3B93FA71-581B-48E0-82D3-EDBA9555052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39" y="1498651"/>
            <a:ext cx="2156104" cy="3927454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499CB25-7D6D-4D7B-932D-80BB064EC84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35" y="1498651"/>
            <a:ext cx="2156104" cy="392745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0AC4C12A-8E1F-4B4A-9F8F-98A0F1513754}"/>
              </a:ext>
            </a:extLst>
          </p:cNvPr>
          <p:cNvGrpSpPr/>
          <p:nvPr/>
        </p:nvGrpSpPr>
        <p:grpSpPr>
          <a:xfrm>
            <a:off x="5369304" y="3514711"/>
            <a:ext cx="97134" cy="97135"/>
            <a:chOff x="9806915" y="1550891"/>
            <a:chExt cx="157514" cy="157514"/>
          </a:xfrm>
          <a:solidFill>
            <a:srgbClr val="294479"/>
          </a:solidFill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95E2048-D02E-418F-9D04-088492B50D6F}"/>
                </a:ext>
              </a:extLst>
            </p:cNvPr>
            <p:cNvSpPr/>
            <p:nvPr/>
          </p:nvSpPr>
          <p:spPr>
            <a:xfrm rot="2700000">
              <a:off x="9806915" y="1612943"/>
              <a:ext cx="157514" cy="334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F8F5B68-CA18-420E-ADEC-8A93DC8447CC}"/>
                </a:ext>
              </a:extLst>
            </p:cNvPr>
            <p:cNvSpPr/>
            <p:nvPr/>
          </p:nvSpPr>
          <p:spPr>
            <a:xfrm rot="18900000" flipH="1">
              <a:off x="9806915" y="1612943"/>
              <a:ext cx="157514" cy="334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8169C45-100F-4991-A275-C8C629BBAE8E}"/>
              </a:ext>
            </a:extLst>
          </p:cNvPr>
          <p:cNvSpPr txBox="1"/>
          <p:nvPr/>
        </p:nvSpPr>
        <p:spPr>
          <a:xfrm>
            <a:off x="3719045" y="1070711"/>
            <a:ext cx="85788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상세정보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0B72F-E344-4F6D-8F26-A1D1B54293A0}"/>
              </a:ext>
            </a:extLst>
          </p:cNvPr>
          <p:cNvSpPr txBox="1"/>
          <p:nvPr/>
        </p:nvSpPr>
        <p:spPr>
          <a:xfrm>
            <a:off x="5875149" y="1070711"/>
            <a:ext cx="85788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비교하기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BCAD77-7643-4F4A-8881-554ED67FFF8E}"/>
              </a:ext>
            </a:extLst>
          </p:cNvPr>
          <p:cNvGrpSpPr/>
          <p:nvPr/>
        </p:nvGrpSpPr>
        <p:grpSpPr>
          <a:xfrm>
            <a:off x="511729" y="179440"/>
            <a:ext cx="11168542" cy="430887"/>
            <a:chOff x="511730" y="285692"/>
            <a:chExt cx="11168542" cy="43088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499B5C-07B2-41CC-B22F-DFE8E58F0690}"/>
                </a:ext>
              </a:extLst>
            </p:cNvPr>
            <p:cNvSpPr txBox="1"/>
            <p:nvPr/>
          </p:nvSpPr>
          <p:spPr>
            <a:xfrm>
              <a:off x="738232" y="285692"/>
              <a:ext cx="31860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컬러렌즈 후기 플랫폼 </a:t>
              </a:r>
              <a:r>
                <a:rPr lang="ko-KR" altLang="en-US" sz="2200" spc="-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렌즈픽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48B1312-CA95-4B50-81DC-3BB6DD518A1B}"/>
                </a:ext>
              </a:extLst>
            </p:cNvPr>
            <p:cNvSpPr/>
            <p:nvPr/>
          </p:nvSpPr>
          <p:spPr>
            <a:xfrm>
              <a:off x="511730" y="387883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3ABBD06-C352-4897-9BA0-7AD3744C1129}"/>
                </a:ext>
              </a:extLst>
            </p:cNvPr>
            <p:cNvCxnSpPr>
              <a:cxnSpLocks/>
              <a:stCxn id="40" idx="3"/>
              <a:endCxn id="43" idx="1"/>
            </p:cNvCxnSpPr>
            <p:nvPr/>
          </p:nvCxnSpPr>
          <p:spPr>
            <a:xfrm>
              <a:off x="3924301" y="501136"/>
              <a:ext cx="723805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BED5F1-D323-44E2-872C-0E18A91B42DA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512F5C-A73D-44CE-8100-DE105E335316}"/>
              </a:ext>
            </a:extLst>
          </p:cNvPr>
          <p:cNvGrpSpPr/>
          <p:nvPr/>
        </p:nvGrpSpPr>
        <p:grpSpPr>
          <a:xfrm>
            <a:off x="7382143" y="1498651"/>
            <a:ext cx="2156104" cy="3927454"/>
            <a:chOff x="8922881" y="1393876"/>
            <a:chExt cx="2156104" cy="3927454"/>
          </a:xfrm>
        </p:grpSpPr>
        <p:grpSp>
          <p:nvGrpSpPr>
            <p:cNvPr id="4" name="그룹 3"/>
            <p:cNvGrpSpPr/>
            <p:nvPr/>
          </p:nvGrpSpPr>
          <p:grpSpPr>
            <a:xfrm>
              <a:off x="8922881" y="1393876"/>
              <a:ext cx="2156104" cy="3927454"/>
              <a:chOff x="9191578" y="1460864"/>
              <a:chExt cx="2156104" cy="3927454"/>
            </a:xfrm>
          </p:grpSpPr>
          <p:pic>
            <p:nvPicPr>
              <p:cNvPr id="31" name="그림 30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3B93FA71-581B-48E0-82D3-EDBA95550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1578" y="1460864"/>
                <a:ext cx="2156104" cy="3927454"/>
              </a:xfrm>
              <a:prstGeom prst="rect">
                <a:avLst/>
              </a:prstGeom>
            </p:spPr>
          </p:pic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61A74393-B9D3-4FE6-A752-173D1BE2F3FE}"/>
                  </a:ext>
                </a:extLst>
              </p:cNvPr>
              <p:cNvSpPr/>
              <p:nvPr/>
            </p:nvSpPr>
            <p:spPr>
              <a:xfrm>
                <a:off x="9471025" y="1993775"/>
                <a:ext cx="1611216" cy="3194175"/>
              </a:xfrm>
              <a:prstGeom prst="roundRect">
                <a:avLst>
                  <a:gd name="adj" fmla="val 9742"/>
                </a:avLst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10106025" y="1833563"/>
                <a:ext cx="323489" cy="85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9289319" y="1926787"/>
              <a:ext cx="1423228" cy="3163525"/>
              <a:chOff x="9558016" y="1993775"/>
              <a:chExt cx="1423228" cy="3163525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73A28BBC-53E4-4EEB-A54D-EB735DB37B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70" b="5538"/>
              <a:stretch/>
            </p:blipFill>
            <p:spPr>
              <a:xfrm>
                <a:off x="9558016" y="1993775"/>
                <a:ext cx="1423228" cy="1484815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907A5258-2C1A-4158-A2A8-2777CE4065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51" b="3681"/>
              <a:stretch/>
            </p:blipFill>
            <p:spPr>
              <a:xfrm>
                <a:off x="9558016" y="3659094"/>
                <a:ext cx="1335737" cy="1047314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907A5258-2C1A-4158-A2A8-2777CE4065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51" b="73599"/>
              <a:stretch/>
            </p:blipFill>
            <p:spPr>
              <a:xfrm>
                <a:off x="9558016" y="4870232"/>
                <a:ext cx="1335737" cy="287068"/>
              </a:xfrm>
              <a:prstGeom prst="rect">
                <a:avLst/>
              </a:prstGeom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B50B72F-E344-4F6D-8F26-A1D1B54293A0}"/>
              </a:ext>
            </a:extLst>
          </p:cNvPr>
          <p:cNvSpPr txBox="1"/>
          <p:nvPr/>
        </p:nvSpPr>
        <p:spPr>
          <a:xfrm>
            <a:off x="8024250" y="1070711"/>
            <a:ext cx="85788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렌즈 후기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DFBEB7B-67F8-45E7-A41A-2C6802C422E6}"/>
              </a:ext>
            </a:extLst>
          </p:cNvPr>
          <p:cNvCxnSpPr>
            <a:cxnSpLocks/>
          </p:cNvCxnSpPr>
          <p:nvPr/>
        </p:nvCxnSpPr>
        <p:spPr>
          <a:xfrm>
            <a:off x="3337950" y="5788869"/>
            <a:ext cx="8101381" cy="0"/>
          </a:xfrm>
          <a:prstGeom prst="line">
            <a:avLst/>
          </a:prstGeom>
          <a:ln w="254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B93CBFF-A9F1-46B8-85B1-A06B0DC19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3" y="949643"/>
            <a:ext cx="2722246" cy="495871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5E0DD9C-D5BC-42B3-AED8-CDBFAB9A215A}"/>
              </a:ext>
            </a:extLst>
          </p:cNvPr>
          <p:cNvSpPr txBox="1"/>
          <p:nvPr/>
        </p:nvSpPr>
        <p:spPr>
          <a:xfrm>
            <a:off x="4001814" y="6046550"/>
            <a:ext cx="6760658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구독서비스를 위한 유저 확보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3B45E5-006D-4A56-8B3C-3509B0572E89}"/>
              </a:ext>
            </a:extLst>
          </p:cNvPr>
          <p:cNvGrpSpPr/>
          <p:nvPr/>
        </p:nvGrpSpPr>
        <p:grpSpPr>
          <a:xfrm>
            <a:off x="9868485" y="983660"/>
            <a:ext cx="1381390" cy="389546"/>
            <a:chOff x="421844" y="736851"/>
            <a:chExt cx="3261708" cy="514715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463B4D2-61D9-4876-A45F-F5D5424AC397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AB5BFAA-A56C-4CBC-9A0D-287D3ED2F8AF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150122B-6703-43C5-AC6F-6BE58002DA07}"/>
              </a:ext>
            </a:extLst>
          </p:cNvPr>
          <p:cNvSpPr txBox="1"/>
          <p:nvPr/>
        </p:nvSpPr>
        <p:spPr>
          <a:xfrm>
            <a:off x="10129843" y="1070711"/>
            <a:ext cx="85788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스토어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25AC9F1B-5ED7-409C-B7AA-D6A0E668E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129" y="1483493"/>
            <a:ext cx="2156103" cy="39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0D143C9A-9F67-4D68-9B8B-881C5F80263B}"/>
              </a:ext>
            </a:extLst>
          </p:cNvPr>
          <p:cNvGrpSpPr/>
          <p:nvPr/>
        </p:nvGrpSpPr>
        <p:grpSpPr>
          <a:xfrm>
            <a:off x="1731271" y="1420418"/>
            <a:ext cx="3081944" cy="279179"/>
            <a:chOff x="874534" y="1908367"/>
            <a:chExt cx="3230349" cy="30774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B46DB9-1437-47A0-B36C-2971A7F3CDEC}"/>
                </a:ext>
              </a:extLst>
            </p:cNvPr>
            <p:cNvSpPr txBox="1"/>
            <p:nvPr/>
          </p:nvSpPr>
          <p:spPr>
            <a:xfrm>
              <a:off x="874534" y="1923740"/>
              <a:ext cx="1784684" cy="276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181"/>
                </a:spcBef>
              </a:pPr>
              <a:r>
                <a:rPr lang="ko-KR" altLang="en-US" sz="163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출시 </a:t>
              </a:r>
              <a:r>
                <a:rPr lang="en-US" altLang="ko-KR" sz="163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r>
                <a:rPr lang="ko-KR" altLang="en-US" sz="163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개월 회원 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146B21-9EAF-4ED1-BEAE-AB8A2965D078}"/>
                </a:ext>
              </a:extLst>
            </p:cNvPr>
            <p:cNvSpPr txBox="1"/>
            <p:nvPr/>
          </p:nvSpPr>
          <p:spPr>
            <a:xfrm>
              <a:off x="2691272" y="1908367"/>
              <a:ext cx="1413611" cy="3077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181"/>
                </a:spcBef>
              </a:pPr>
              <a:r>
                <a:rPr lang="en-US" altLang="ko-KR" sz="1814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36,000</a:t>
              </a:r>
              <a:r>
                <a:rPr lang="ko-KR" altLang="en-US" sz="1814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5B5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 확보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4CB19DA-CA44-4FF4-A22E-112F1B51FA48}"/>
              </a:ext>
            </a:extLst>
          </p:cNvPr>
          <p:cNvGrpSpPr/>
          <p:nvPr/>
        </p:nvGrpSpPr>
        <p:grpSpPr>
          <a:xfrm>
            <a:off x="7643212" y="1420418"/>
            <a:ext cx="2656072" cy="279179"/>
            <a:chOff x="7811771" y="1476487"/>
            <a:chExt cx="2656072" cy="279179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6C81822-7C5A-4EEB-8FD3-73FC93552125}"/>
                </a:ext>
              </a:extLst>
            </p:cNvPr>
            <p:cNvSpPr txBox="1"/>
            <p:nvPr/>
          </p:nvSpPr>
          <p:spPr>
            <a:xfrm>
              <a:off x="7811771" y="1490433"/>
              <a:ext cx="815929" cy="2512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Bef>
                  <a:spcPts val="181"/>
                </a:spcBef>
              </a:pPr>
              <a:r>
                <a:rPr lang="ko-KR" altLang="en-US" sz="163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렌즈 리뷰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A1BF9C-FA72-488C-95BC-53F432A26689}"/>
                </a:ext>
              </a:extLst>
            </p:cNvPr>
            <p:cNvSpPr txBox="1"/>
            <p:nvPr/>
          </p:nvSpPr>
          <p:spPr>
            <a:xfrm>
              <a:off x="8729974" y="1476487"/>
              <a:ext cx="1737869" cy="27917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Bef>
                  <a:spcPts val="181"/>
                </a:spcBef>
              </a:pPr>
              <a:r>
                <a:rPr lang="en-US" altLang="ko-KR" sz="1814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7,500</a:t>
              </a:r>
              <a:r>
                <a:rPr lang="ko-KR" altLang="en-US" sz="1814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이상 확보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D5873D-C77A-4628-A8C4-8179A93BC302}"/>
              </a:ext>
            </a:extLst>
          </p:cNvPr>
          <p:cNvGrpSpPr/>
          <p:nvPr/>
        </p:nvGrpSpPr>
        <p:grpSpPr>
          <a:xfrm>
            <a:off x="7001825" y="1947754"/>
            <a:ext cx="3938847" cy="4020323"/>
            <a:chOff x="7003940" y="2071360"/>
            <a:chExt cx="3938847" cy="4020323"/>
          </a:xfrm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A321D808-3387-45A9-9A80-DA2447FD2C23}"/>
                </a:ext>
              </a:extLst>
            </p:cNvPr>
            <p:cNvSpPr/>
            <p:nvPr/>
          </p:nvSpPr>
          <p:spPr>
            <a:xfrm>
              <a:off x="7003940" y="2071360"/>
              <a:ext cx="3938847" cy="4020323"/>
            </a:xfrm>
            <a:prstGeom prst="roundRect">
              <a:avLst>
                <a:gd name="adj" fmla="val 306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D94E54-1973-4119-9E7B-B0B26C06E5DA}"/>
                </a:ext>
              </a:extLst>
            </p:cNvPr>
            <p:cNvSpPr/>
            <p:nvPr/>
          </p:nvSpPr>
          <p:spPr>
            <a:xfrm>
              <a:off x="7806452" y="2815796"/>
              <a:ext cx="2756009" cy="2565255"/>
            </a:xfrm>
            <a:custGeom>
              <a:avLst/>
              <a:gdLst>
                <a:gd name="connsiteX0" fmla="*/ 0 w 2400300"/>
                <a:gd name="connsiteY0" fmla="*/ 2362200 h 2362200"/>
                <a:gd name="connsiteX1" fmla="*/ 590550 w 2400300"/>
                <a:gd name="connsiteY1" fmla="*/ 1879600 h 2362200"/>
                <a:gd name="connsiteX2" fmla="*/ 1219200 w 2400300"/>
                <a:gd name="connsiteY2" fmla="*/ 952500 h 2362200"/>
                <a:gd name="connsiteX3" fmla="*/ 1803400 w 2400300"/>
                <a:gd name="connsiteY3" fmla="*/ 419100 h 2362200"/>
                <a:gd name="connsiteX4" fmla="*/ 2400300 w 2400300"/>
                <a:gd name="connsiteY4" fmla="*/ 0 h 2362200"/>
                <a:gd name="connsiteX0" fmla="*/ 0 w 2400300"/>
                <a:gd name="connsiteY0" fmla="*/ 2362200 h 2362200"/>
                <a:gd name="connsiteX1" fmla="*/ 418106 w 2400300"/>
                <a:gd name="connsiteY1" fmla="*/ 2017341 h 2362200"/>
                <a:gd name="connsiteX2" fmla="*/ 1219200 w 2400300"/>
                <a:gd name="connsiteY2" fmla="*/ 952500 h 2362200"/>
                <a:gd name="connsiteX3" fmla="*/ 1803400 w 2400300"/>
                <a:gd name="connsiteY3" fmla="*/ 419100 h 2362200"/>
                <a:gd name="connsiteX4" fmla="*/ 2400300 w 2400300"/>
                <a:gd name="connsiteY4" fmla="*/ 0 h 2362200"/>
                <a:gd name="connsiteX0" fmla="*/ 0 w 2400300"/>
                <a:gd name="connsiteY0" fmla="*/ 2362200 h 2362200"/>
                <a:gd name="connsiteX1" fmla="*/ 418106 w 2400300"/>
                <a:gd name="connsiteY1" fmla="*/ 2017341 h 2362200"/>
                <a:gd name="connsiteX2" fmla="*/ 715766 w 2400300"/>
                <a:gd name="connsiteY2" fmla="*/ 1613640 h 2362200"/>
                <a:gd name="connsiteX3" fmla="*/ 1219200 w 2400300"/>
                <a:gd name="connsiteY3" fmla="*/ 952500 h 2362200"/>
                <a:gd name="connsiteX4" fmla="*/ 1803400 w 2400300"/>
                <a:gd name="connsiteY4" fmla="*/ 419100 h 2362200"/>
                <a:gd name="connsiteX5" fmla="*/ 2400300 w 2400300"/>
                <a:gd name="connsiteY5" fmla="*/ 0 h 2362200"/>
                <a:gd name="connsiteX0" fmla="*/ 0 w 2400300"/>
                <a:gd name="connsiteY0" fmla="*/ 2362200 h 2362200"/>
                <a:gd name="connsiteX1" fmla="*/ 418106 w 2400300"/>
                <a:gd name="connsiteY1" fmla="*/ 2017341 h 2362200"/>
                <a:gd name="connsiteX2" fmla="*/ 791474 w 2400300"/>
                <a:gd name="connsiteY2" fmla="*/ 1813587 h 2362200"/>
                <a:gd name="connsiteX3" fmla="*/ 1219200 w 2400300"/>
                <a:gd name="connsiteY3" fmla="*/ 952500 h 2362200"/>
                <a:gd name="connsiteX4" fmla="*/ 1803400 w 2400300"/>
                <a:gd name="connsiteY4" fmla="*/ 419100 h 2362200"/>
                <a:gd name="connsiteX5" fmla="*/ 2400300 w 2400300"/>
                <a:gd name="connsiteY5" fmla="*/ 0 h 2362200"/>
                <a:gd name="connsiteX0" fmla="*/ 0 w 2400300"/>
                <a:gd name="connsiteY0" fmla="*/ 2362200 h 2362200"/>
                <a:gd name="connsiteX1" fmla="*/ 418106 w 2400300"/>
                <a:gd name="connsiteY1" fmla="*/ 2017341 h 2362200"/>
                <a:gd name="connsiteX2" fmla="*/ 791474 w 2400300"/>
                <a:gd name="connsiteY2" fmla="*/ 1813587 h 2362200"/>
                <a:gd name="connsiteX3" fmla="*/ 1547265 w 2400300"/>
                <a:gd name="connsiteY3" fmla="*/ 819202 h 2362200"/>
                <a:gd name="connsiteX4" fmla="*/ 1803400 w 2400300"/>
                <a:gd name="connsiteY4" fmla="*/ 419100 h 2362200"/>
                <a:gd name="connsiteX5" fmla="*/ 2400300 w 2400300"/>
                <a:gd name="connsiteY5" fmla="*/ 0 h 2362200"/>
                <a:gd name="connsiteX0" fmla="*/ 0 w 2400300"/>
                <a:gd name="connsiteY0" fmla="*/ 2362200 h 2362200"/>
                <a:gd name="connsiteX1" fmla="*/ 418106 w 2400300"/>
                <a:gd name="connsiteY1" fmla="*/ 2017341 h 2362200"/>
                <a:gd name="connsiteX2" fmla="*/ 791474 w 2400300"/>
                <a:gd name="connsiteY2" fmla="*/ 1813587 h 2362200"/>
                <a:gd name="connsiteX3" fmla="*/ 1153187 w 2400300"/>
                <a:gd name="connsiteY3" fmla="*/ 1324827 h 2362200"/>
                <a:gd name="connsiteX4" fmla="*/ 1547265 w 2400300"/>
                <a:gd name="connsiteY4" fmla="*/ 819202 h 2362200"/>
                <a:gd name="connsiteX5" fmla="*/ 1803400 w 2400300"/>
                <a:gd name="connsiteY5" fmla="*/ 419100 h 2362200"/>
                <a:gd name="connsiteX6" fmla="*/ 2400300 w 2400300"/>
                <a:gd name="connsiteY6" fmla="*/ 0 h 2362200"/>
                <a:gd name="connsiteX0" fmla="*/ 0 w 2400300"/>
                <a:gd name="connsiteY0" fmla="*/ 2362200 h 2362200"/>
                <a:gd name="connsiteX1" fmla="*/ 418106 w 2400300"/>
                <a:gd name="connsiteY1" fmla="*/ 2017341 h 2362200"/>
                <a:gd name="connsiteX2" fmla="*/ 791474 w 2400300"/>
                <a:gd name="connsiteY2" fmla="*/ 1813587 h 2362200"/>
                <a:gd name="connsiteX3" fmla="*/ 1165805 w 2400300"/>
                <a:gd name="connsiteY3" fmla="*/ 1458125 h 2362200"/>
                <a:gd name="connsiteX4" fmla="*/ 1547265 w 2400300"/>
                <a:gd name="connsiteY4" fmla="*/ 819202 h 2362200"/>
                <a:gd name="connsiteX5" fmla="*/ 1803400 w 2400300"/>
                <a:gd name="connsiteY5" fmla="*/ 419100 h 2362200"/>
                <a:gd name="connsiteX6" fmla="*/ 2400300 w 2400300"/>
                <a:gd name="connsiteY6" fmla="*/ 0 h 2362200"/>
                <a:gd name="connsiteX0" fmla="*/ 0 w 2400300"/>
                <a:gd name="connsiteY0" fmla="*/ 2362200 h 2362200"/>
                <a:gd name="connsiteX1" fmla="*/ 418106 w 2400300"/>
                <a:gd name="connsiteY1" fmla="*/ 2017341 h 2362200"/>
                <a:gd name="connsiteX2" fmla="*/ 791474 w 2400300"/>
                <a:gd name="connsiteY2" fmla="*/ 1813587 h 2362200"/>
                <a:gd name="connsiteX3" fmla="*/ 1174217 w 2400300"/>
                <a:gd name="connsiteY3" fmla="*/ 1440352 h 2362200"/>
                <a:gd name="connsiteX4" fmla="*/ 1547265 w 2400300"/>
                <a:gd name="connsiteY4" fmla="*/ 819202 h 2362200"/>
                <a:gd name="connsiteX5" fmla="*/ 1803400 w 2400300"/>
                <a:gd name="connsiteY5" fmla="*/ 419100 h 2362200"/>
                <a:gd name="connsiteX6" fmla="*/ 2400300 w 2400300"/>
                <a:gd name="connsiteY6" fmla="*/ 0 h 2362200"/>
                <a:gd name="connsiteX0" fmla="*/ 0 w 2400300"/>
                <a:gd name="connsiteY0" fmla="*/ 2362200 h 2362200"/>
                <a:gd name="connsiteX1" fmla="*/ 418106 w 2400300"/>
                <a:gd name="connsiteY1" fmla="*/ 2017341 h 2362200"/>
                <a:gd name="connsiteX2" fmla="*/ 791474 w 2400300"/>
                <a:gd name="connsiteY2" fmla="*/ 1813587 h 2362200"/>
                <a:gd name="connsiteX3" fmla="*/ 1174217 w 2400300"/>
                <a:gd name="connsiteY3" fmla="*/ 1440352 h 2362200"/>
                <a:gd name="connsiteX4" fmla="*/ 1547265 w 2400300"/>
                <a:gd name="connsiteY4" fmla="*/ 819202 h 2362200"/>
                <a:gd name="connsiteX5" fmla="*/ 1975845 w 2400300"/>
                <a:gd name="connsiteY5" fmla="*/ 223596 h 2362200"/>
                <a:gd name="connsiteX6" fmla="*/ 2400300 w 2400300"/>
                <a:gd name="connsiteY6" fmla="*/ 0 h 2362200"/>
                <a:gd name="connsiteX0" fmla="*/ 0 w 2433948"/>
                <a:gd name="connsiteY0" fmla="*/ 2393303 h 2393303"/>
                <a:gd name="connsiteX1" fmla="*/ 418106 w 2433948"/>
                <a:gd name="connsiteY1" fmla="*/ 2048444 h 2393303"/>
                <a:gd name="connsiteX2" fmla="*/ 791474 w 2433948"/>
                <a:gd name="connsiteY2" fmla="*/ 1844690 h 2393303"/>
                <a:gd name="connsiteX3" fmla="*/ 1174217 w 2433948"/>
                <a:gd name="connsiteY3" fmla="*/ 1471455 h 2393303"/>
                <a:gd name="connsiteX4" fmla="*/ 1547265 w 2433948"/>
                <a:gd name="connsiteY4" fmla="*/ 850305 h 2393303"/>
                <a:gd name="connsiteX5" fmla="*/ 1975845 w 2433948"/>
                <a:gd name="connsiteY5" fmla="*/ 254699 h 2393303"/>
                <a:gd name="connsiteX6" fmla="*/ 2433948 w 2433948"/>
                <a:gd name="connsiteY6" fmla="*/ 0 h 239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3948" h="2393303">
                  <a:moveTo>
                    <a:pt x="0" y="2393303"/>
                  </a:moveTo>
                  <a:lnTo>
                    <a:pt x="418106" y="2048444"/>
                  </a:lnTo>
                  <a:lnTo>
                    <a:pt x="791474" y="1844690"/>
                  </a:lnTo>
                  <a:lnTo>
                    <a:pt x="1174217" y="1471455"/>
                  </a:lnTo>
                  <a:lnTo>
                    <a:pt x="1547265" y="850305"/>
                  </a:lnTo>
                  <a:lnTo>
                    <a:pt x="1975845" y="254699"/>
                  </a:lnTo>
                  <a:lnTo>
                    <a:pt x="2433948" y="0"/>
                  </a:lnTo>
                </a:path>
              </a:pathLst>
            </a:cu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33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94AFFE6-F4B5-4904-A17C-81DB535BE50F}"/>
                </a:ext>
              </a:extLst>
            </p:cNvPr>
            <p:cNvSpPr txBox="1"/>
            <p:nvPr/>
          </p:nvSpPr>
          <p:spPr>
            <a:xfrm>
              <a:off x="10386218" y="2238631"/>
              <a:ext cx="379911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ko-KR" altLang="en-US" sz="1089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리뷰수</a:t>
              </a: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7C7FD0BA-96EA-42F7-B4C9-5D0D13AB3407}"/>
                </a:ext>
              </a:extLst>
            </p:cNvPr>
            <p:cNvCxnSpPr>
              <a:cxnSpLocks/>
            </p:cNvCxnSpPr>
            <p:nvPr/>
          </p:nvCxnSpPr>
          <p:spPr>
            <a:xfrm>
              <a:off x="9764042" y="2322437"/>
              <a:ext cx="506417" cy="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DDB0377A-74AF-4990-9383-6DCD5358FD2D}"/>
                </a:ext>
              </a:extLst>
            </p:cNvPr>
            <p:cNvSpPr/>
            <p:nvPr/>
          </p:nvSpPr>
          <p:spPr>
            <a:xfrm rot="2700000">
              <a:off x="9922604" y="2227790"/>
              <a:ext cx="189293" cy="18929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2F961649-13B1-4EFE-8301-C904468BF89D}"/>
                </a:ext>
              </a:extLst>
            </p:cNvPr>
            <p:cNvSpPr/>
            <p:nvPr/>
          </p:nvSpPr>
          <p:spPr>
            <a:xfrm rot="2700000">
              <a:off x="9946141" y="2251327"/>
              <a:ext cx="142219" cy="1422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E3C0DE11-69AD-4FD9-A6DF-22E355AB01BE}"/>
                </a:ext>
              </a:extLst>
            </p:cNvPr>
            <p:cNvSpPr/>
            <p:nvPr/>
          </p:nvSpPr>
          <p:spPr>
            <a:xfrm rot="2700000">
              <a:off x="9980760" y="2285946"/>
              <a:ext cx="72980" cy="729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7310A87-315B-4CE5-BC9F-A4F0BEA1BBE4}"/>
                </a:ext>
              </a:extLst>
            </p:cNvPr>
            <p:cNvSpPr txBox="1"/>
            <p:nvPr/>
          </p:nvSpPr>
          <p:spPr>
            <a:xfrm>
              <a:off x="9894864" y="5791162"/>
              <a:ext cx="293350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13077E9-6BE4-4E75-9794-5B1C6346B27C}"/>
                </a:ext>
              </a:extLst>
            </p:cNvPr>
            <p:cNvSpPr txBox="1"/>
            <p:nvPr/>
          </p:nvSpPr>
          <p:spPr>
            <a:xfrm>
              <a:off x="7348964" y="5551996"/>
              <a:ext cx="83356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089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C8A6EF9-D76D-438E-AD9F-38C91EE208FA}"/>
                </a:ext>
              </a:extLst>
            </p:cNvPr>
            <p:cNvSpPr txBox="1"/>
            <p:nvPr/>
          </p:nvSpPr>
          <p:spPr>
            <a:xfrm>
              <a:off x="7720728" y="5791162"/>
              <a:ext cx="209993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FE8FB86-1D77-4A10-A15D-1677E53AAA26}"/>
                </a:ext>
              </a:extLst>
            </p:cNvPr>
            <p:cNvGrpSpPr/>
            <p:nvPr/>
          </p:nvGrpSpPr>
          <p:grpSpPr>
            <a:xfrm>
              <a:off x="7738821" y="5290830"/>
              <a:ext cx="173806" cy="172085"/>
              <a:chOff x="2324100" y="4538705"/>
              <a:chExt cx="406622" cy="406622"/>
            </a:xfrm>
          </p:grpSpPr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162A657A-868C-4B2C-97F5-FBCF24BA7D12}"/>
                  </a:ext>
                </a:extLst>
              </p:cNvPr>
              <p:cNvSpPr/>
              <p:nvPr/>
            </p:nvSpPr>
            <p:spPr>
              <a:xfrm rot="2700000">
                <a:off x="2324100" y="4538705"/>
                <a:ext cx="406622" cy="40662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1EEBB596-8935-48BF-8B85-F3771E96F718}"/>
                  </a:ext>
                </a:extLst>
              </p:cNvPr>
              <p:cNvSpPr/>
              <p:nvPr/>
            </p:nvSpPr>
            <p:spPr>
              <a:xfrm rot="2700000">
                <a:off x="2374661" y="4589266"/>
                <a:ext cx="305501" cy="30550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44" name="사각형: 둥근 모서리 143">
                <a:extLst>
                  <a:ext uri="{FF2B5EF4-FFF2-40B4-BE49-F238E27FC236}">
                    <a16:creationId xmlns:a16="http://schemas.microsoft.com/office/drawing/2014/main" id="{18C73B65-4FCF-4331-9196-FB34497A4CC6}"/>
                  </a:ext>
                </a:extLst>
              </p:cNvPr>
              <p:cNvSpPr/>
              <p:nvPr/>
            </p:nvSpPr>
            <p:spPr>
              <a:xfrm rot="2700000">
                <a:off x="2449026" y="4663631"/>
                <a:ext cx="156770" cy="15677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7FACDDE-AA38-4F4B-93E7-B73148B9A8D1}"/>
                </a:ext>
              </a:extLst>
            </p:cNvPr>
            <p:cNvSpPr txBox="1"/>
            <p:nvPr/>
          </p:nvSpPr>
          <p:spPr>
            <a:xfrm>
              <a:off x="7098896" y="5196877"/>
              <a:ext cx="333425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C53FF01-28E4-4DCB-9C5B-95E4DD6E27B6}"/>
                </a:ext>
              </a:extLst>
            </p:cNvPr>
            <p:cNvSpPr txBox="1"/>
            <p:nvPr/>
          </p:nvSpPr>
          <p:spPr>
            <a:xfrm>
              <a:off x="7098896" y="4838980"/>
              <a:ext cx="333425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64F04C3-60F8-4F4D-85E6-45D5706B2FA0}"/>
                </a:ext>
              </a:extLst>
            </p:cNvPr>
            <p:cNvSpPr txBox="1"/>
            <p:nvPr/>
          </p:nvSpPr>
          <p:spPr>
            <a:xfrm>
              <a:off x="7098896" y="4448605"/>
              <a:ext cx="333425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C4E231D-4D0C-4F5C-B2B5-573C451D76CB}"/>
                </a:ext>
              </a:extLst>
            </p:cNvPr>
            <p:cNvSpPr txBox="1"/>
            <p:nvPr/>
          </p:nvSpPr>
          <p:spPr>
            <a:xfrm>
              <a:off x="7098896" y="4083476"/>
              <a:ext cx="333425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9B7FE8F-1C34-4FE9-A5F8-F4B7B7322E66}"/>
                </a:ext>
              </a:extLst>
            </p:cNvPr>
            <p:cNvSpPr txBox="1"/>
            <p:nvPr/>
          </p:nvSpPr>
          <p:spPr>
            <a:xfrm>
              <a:off x="7115622" y="3724580"/>
              <a:ext cx="333425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65B142B-DA7E-4364-AAAC-F5C0C03F059A}"/>
                </a:ext>
              </a:extLst>
            </p:cNvPr>
            <p:cNvSpPr txBox="1"/>
            <p:nvPr/>
          </p:nvSpPr>
          <p:spPr>
            <a:xfrm>
              <a:off x="7098896" y="3338331"/>
              <a:ext cx="333425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2493652-1F61-4DC8-A605-CC805A5683F2}"/>
                </a:ext>
              </a:extLst>
            </p:cNvPr>
            <p:cNvSpPr txBox="1"/>
            <p:nvPr/>
          </p:nvSpPr>
          <p:spPr>
            <a:xfrm>
              <a:off x="7098896" y="2954319"/>
              <a:ext cx="333425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289CD024-4775-4B7F-8A34-432E84F1E017}"/>
                </a:ext>
              </a:extLst>
            </p:cNvPr>
            <p:cNvGrpSpPr/>
            <p:nvPr/>
          </p:nvGrpSpPr>
          <p:grpSpPr>
            <a:xfrm>
              <a:off x="7536300" y="2661535"/>
              <a:ext cx="3267271" cy="2974264"/>
              <a:chOff x="6431329" y="3993800"/>
              <a:chExt cx="3465624" cy="2267919"/>
            </a:xfrm>
          </p:grpSpPr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3A2BF9E7-8BB6-4501-85C1-596237FED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7299" y="6261719"/>
                <a:ext cx="343965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927E61E9-E8BC-46E3-AEB2-DB9DA53EB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1329" y="5994574"/>
                <a:ext cx="343965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86AC6033-7DFA-4BE5-BB2B-945A1B63B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1329" y="5708748"/>
                <a:ext cx="343965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61B7312D-0266-4F57-890D-2D6C42957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1329" y="5422923"/>
                <a:ext cx="343965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4391AF38-EDAC-49E3-A3A1-8347E38F9A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1331" y="5137099"/>
                <a:ext cx="343965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93BEC776-D3FC-4255-A9E4-9CACDC5D1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1331" y="4851274"/>
                <a:ext cx="343965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E2C45479-3937-4CAC-A9D9-54E383D62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1331" y="4279625"/>
                <a:ext cx="343965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44DB75E6-6417-48B0-BB0D-3F276C66E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1329" y="3993800"/>
                <a:ext cx="343965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52FC0653-12A3-4695-AAC6-46B3D4766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1331" y="4565449"/>
                <a:ext cx="343965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4DFF317-DD88-481F-9CD7-335A446BE359}"/>
                </a:ext>
              </a:extLst>
            </p:cNvPr>
            <p:cNvSpPr txBox="1"/>
            <p:nvPr/>
          </p:nvSpPr>
          <p:spPr>
            <a:xfrm>
              <a:off x="8155555" y="5791162"/>
              <a:ext cx="209993" cy="16761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7C5901C-EE6C-4E46-ABF2-1878CDC608DE}"/>
                </a:ext>
              </a:extLst>
            </p:cNvPr>
            <p:cNvGrpSpPr/>
            <p:nvPr/>
          </p:nvGrpSpPr>
          <p:grpSpPr>
            <a:xfrm>
              <a:off x="8608476" y="4714022"/>
              <a:ext cx="173806" cy="172085"/>
              <a:chOff x="2324100" y="4538705"/>
              <a:chExt cx="406622" cy="406622"/>
            </a:xfrm>
          </p:grpSpPr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CC5136DA-D197-4029-A902-7285624C62A0}"/>
                  </a:ext>
                </a:extLst>
              </p:cNvPr>
              <p:cNvSpPr/>
              <p:nvPr/>
            </p:nvSpPr>
            <p:spPr>
              <a:xfrm rot="2700000">
                <a:off x="2324100" y="4538705"/>
                <a:ext cx="406622" cy="40662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5" name="사각형: 둥근 모서리 164">
                <a:extLst>
                  <a:ext uri="{FF2B5EF4-FFF2-40B4-BE49-F238E27FC236}">
                    <a16:creationId xmlns:a16="http://schemas.microsoft.com/office/drawing/2014/main" id="{8772B7D3-8C2E-4F1C-80E3-37A7E54E06A5}"/>
                  </a:ext>
                </a:extLst>
              </p:cNvPr>
              <p:cNvSpPr/>
              <p:nvPr/>
            </p:nvSpPr>
            <p:spPr>
              <a:xfrm rot="2700000">
                <a:off x="2374661" y="4589266"/>
                <a:ext cx="305501" cy="30550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84EB6587-6D42-4300-99CB-DB272C8B5B31}"/>
                  </a:ext>
                </a:extLst>
              </p:cNvPr>
              <p:cNvSpPr/>
              <p:nvPr/>
            </p:nvSpPr>
            <p:spPr>
              <a:xfrm rot="2700000">
                <a:off x="2449026" y="4663631"/>
                <a:ext cx="156770" cy="15677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6653D2F-75D8-4133-9DB9-5194E152E0F4}"/>
                </a:ext>
              </a:extLst>
            </p:cNvPr>
            <p:cNvSpPr txBox="1"/>
            <p:nvPr/>
          </p:nvSpPr>
          <p:spPr>
            <a:xfrm>
              <a:off x="8590382" y="5791162"/>
              <a:ext cx="209994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1C732860-16E4-423B-B73F-4B4C69F77CA9}"/>
                </a:ext>
              </a:extLst>
            </p:cNvPr>
            <p:cNvGrpSpPr/>
            <p:nvPr/>
          </p:nvGrpSpPr>
          <p:grpSpPr>
            <a:xfrm>
              <a:off x="9047303" y="4311989"/>
              <a:ext cx="173806" cy="172085"/>
              <a:chOff x="2324100" y="4538705"/>
              <a:chExt cx="406622" cy="406622"/>
            </a:xfrm>
          </p:grpSpPr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38F3CA51-DED3-4224-ABFE-C2964A375FAF}"/>
                  </a:ext>
                </a:extLst>
              </p:cNvPr>
              <p:cNvSpPr/>
              <p:nvPr/>
            </p:nvSpPr>
            <p:spPr>
              <a:xfrm rot="2700000">
                <a:off x="2324100" y="4538705"/>
                <a:ext cx="406622" cy="40662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1" name="사각형: 둥근 모서리 170">
                <a:extLst>
                  <a:ext uri="{FF2B5EF4-FFF2-40B4-BE49-F238E27FC236}">
                    <a16:creationId xmlns:a16="http://schemas.microsoft.com/office/drawing/2014/main" id="{92F3D2B5-44BC-4E81-BDCC-EF08E00CF444}"/>
                  </a:ext>
                </a:extLst>
              </p:cNvPr>
              <p:cNvSpPr/>
              <p:nvPr/>
            </p:nvSpPr>
            <p:spPr>
              <a:xfrm rot="2700000">
                <a:off x="2374661" y="4589266"/>
                <a:ext cx="305501" cy="30550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2" name="사각형: 둥근 모서리 171">
                <a:extLst>
                  <a:ext uri="{FF2B5EF4-FFF2-40B4-BE49-F238E27FC236}">
                    <a16:creationId xmlns:a16="http://schemas.microsoft.com/office/drawing/2014/main" id="{C17AA6AA-BF13-4085-84B0-1C9620F879FC}"/>
                  </a:ext>
                </a:extLst>
              </p:cNvPr>
              <p:cNvSpPr/>
              <p:nvPr/>
            </p:nvSpPr>
            <p:spPr>
              <a:xfrm rot="2700000">
                <a:off x="2449026" y="4663631"/>
                <a:ext cx="156770" cy="15677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4D0D1E5-0207-4DC0-9D58-6203BEFCD874}"/>
                </a:ext>
              </a:extLst>
            </p:cNvPr>
            <p:cNvSpPr txBox="1"/>
            <p:nvPr/>
          </p:nvSpPr>
          <p:spPr>
            <a:xfrm>
              <a:off x="9025210" y="5791162"/>
              <a:ext cx="209993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4A426CE0-B1D9-4B64-8A55-9B85C79CDE4A}"/>
                </a:ext>
              </a:extLst>
            </p:cNvPr>
            <p:cNvGrpSpPr/>
            <p:nvPr/>
          </p:nvGrpSpPr>
          <p:grpSpPr>
            <a:xfrm>
              <a:off x="9476101" y="3626556"/>
              <a:ext cx="173806" cy="172085"/>
              <a:chOff x="2324100" y="4538705"/>
              <a:chExt cx="406622" cy="406622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CB078D5D-01F6-4DA5-931F-66496D699A45}"/>
                  </a:ext>
                </a:extLst>
              </p:cNvPr>
              <p:cNvSpPr/>
              <p:nvPr/>
            </p:nvSpPr>
            <p:spPr>
              <a:xfrm rot="2700000">
                <a:off x="2324100" y="4538705"/>
                <a:ext cx="406622" cy="40662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78D1A7D6-1B81-4C08-B5DB-D1964637EEB6}"/>
                  </a:ext>
                </a:extLst>
              </p:cNvPr>
              <p:cNvSpPr/>
              <p:nvPr/>
            </p:nvSpPr>
            <p:spPr>
              <a:xfrm rot="2700000">
                <a:off x="2374661" y="4589266"/>
                <a:ext cx="305501" cy="30550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17A59B39-9C0D-4A7E-B99C-596C2660A4C9}"/>
                  </a:ext>
                </a:extLst>
              </p:cNvPr>
              <p:cNvSpPr/>
              <p:nvPr/>
            </p:nvSpPr>
            <p:spPr>
              <a:xfrm rot="2700000">
                <a:off x="2449026" y="4663631"/>
                <a:ext cx="156770" cy="15677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65F3A1B-CAEC-448A-B2C3-CAD760D7FEE0}"/>
                </a:ext>
              </a:extLst>
            </p:cNvPr>
            <p:cNvSpPr txBox="1"/>
            <p:nvPr/>
          </p:nvSpPr>
          <p:spPr>
            <a:xfrm>
              <a:off x="9460037" y="5791162"/>
              <a:ext cx="209993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9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4072D51B-84C1-4F32-BC64-A570C6A74245}"/>
                </a:ext>
              </a:extLst>
            </p:cNvPr>
            <p:cNvGrpSpPr/>
            <p:nvPr/>
          </p:nvGrpSpPr>
          <p:grpSpPr>
            <a:xfrm>
              <a:off x="9949089" y="2994693"/>
              <a:ext cx="173806" cy="172085"/>
              <a:chOff x="2324100" y="4538705"/>
              <a:chExt cx="406622" cy="406622"/>
            </a:xfrm>
          </p:grpSpPr>
          <p:sp>
            <p:nvSpPr>
              <p:cNvPr id="182" name="사각형: 둥근 모서리 181">
                <a:extLst>
                  <a:ext uri="{FF2B5EF4-FFF2-40B4-BE49-F238E27FC236}">
                    <a16:creationId xmlns:a16="http://schemas.microsoft.com/office/drawing/2014/main" id="{D568BBCE-A0E6-4647-A4DC-6D8DCFECF6D9}"/>
                  </a:ext>
                </a:extLst>
              </p:cNvPr>
              <p:cNvSpPr/>
              <p:nvPr/>
            </p:nvSpPr>
            <p:spPr>
              <a:xfrm rot="2700000">
                <a:off x="2324100" y="4538705"/>
                <a:ext cx="406622" cy="40662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3" name="사각형: 둥근 모서리 182">
                <a:extLst>
                  <a:ext uri="{FF2B5EF4-FFF2-40B4-BE49-F238E27FC236}">
                    <a16:creationId xmlns:a16="http://schemas.microsoft.com/office/drawing/2014/main" id="{23F86686-75EE-41E2-A9E2-04A9E7958D41}"/>
                  </a:ext>
                </a:extLst>
              </p:cNvPr>
              <p:cNvSpPr/>
              <p:nvPr/>
            </p:nvSpPr>
            <p:spPr>
              <a:xfrm rot="2700000">
                <a:off x="2374661" y="4589266"/>
                <a:ext cx="305501" cy="30550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4" name="사각형: 둥근 모서리 183">
                <a:extLst>
                  <a:ext uri="{FF2B5EF4-FFF2-40B4-BE49-F238E27FC236}">
                    <a16:creationId xmlns:a16="http://schemas.microsoft.com/office/drawing/2014/main" id="{77CA4C9C-AD49-4F99-83C9-8D45A6B45924}"/>
                  </a:ext>
                </a:extLst>
              </p:cNvPr>
              <p:cNvSpPr/>
              <p:nvPr/>
            </p:nvSpPr>
            <p:spPr>
              <a:xfrm rot="2700000">
                <a:off x="2449026" y="4663631"/>
                <a:ext cx="156770" cy="15677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0197F0E-C7EB-4FC0-BE9F-4773F7E5EE5E}"/>
                </a:ext>
              </a:extLst>
            </p:cNvPr>
            <p:cNvSpPr txBox="1"/>
            <p:nvPr/>
          </p:nvSpPr>
          <p:spPr>
            <a:xfrm>
              <a:off x="7098895" y="2583097"/>
              <a:ext cx="333425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4948DF46-669F-4827-A262-EB7F333154B9}"/>
                </a:ext>
              </a:extLst>
            </p:cNvPr>
            <p:cNvGrpSpPr/>
            <p:nvPr/>
          </p:nvGrpSpPr>
          <p:grpSpPr>
            <a:xfrm>
              <a:off x="10472819" y="2720567"/>
              <a:ext cx="173806" cy="172085"/>
              <a:chOff x="2324100" y="4538705"/>
              <a:chExt cx="406622" cy="406622"/>
            </a:xfrm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CB41641B-0711-49EE-AB71-FE53605F4C0C}"/>
                  </a:ext>
                </a:extLst>
              </p:cNvPr>
              <p:cNvSpPr/>
              <p:nvPr/>
            </p:nvSpPr>
            <p:spPr>
              <a:xfrm rot="2700000">
                <a:off x="2324100" y="4538705"/>
                <a:ext cx="406622" cy="40662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D554CE33-DB20-47BB-9F2B-E19CDC56EEE2}"/>
                  </a:ext>
                </a:extLst>
              </p:cNvPr>
              <p:cNvSpPr/>
              <p:nvPr/>
            </p:nvSpPr>
            <p:spPr>
              <a:xfrm rot="2700000">
                <a:off x="2374661" y="4589266"/>
                <a:ext cx="305501" cy="30550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6" name="사각형: 둥근 모서리 205">
                <a:extLst>
                  <a:ext uri="{FF2B5EF4-FFF2-40B4-BE49-F238E27FC236}">
                    <a16:creationId xmlns:a16="http://schemas.microsoft.com/office/drawing/2014/main" id="{CB543743-C7B8-4048-B1BB-46778176B716}"/>
                  </a:ext>
                </a:extLst>
              </p:cNvPr>
              <p:cNvSpPr/>
              <p:nvPr/>
            </p:nvSpPr>
            <p:spPr>
              <a:xfrm rot="2700000">
                <a:off x="2449026" y="4663631"/>
                <a:ext cx="156770" cy="15677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6A07950-E7A1-4801-B567-95E6F521A3CA}"/>
                </a:ext>
              </a:extLst>
            </p:cNvPr>
            <p:cNvSpPr txBox="1"/>
            <p:nvPr/>
          </p:nvSpPr>
          <p:spPr>
            <a:xfrm>
              <a:off x="10413047" y="5791162"/>
              <a:ext cx="293350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7C9B7DE1-EE62-45DD-A738-8AB60E3C8EA4}"/>
                </a:ext>
              </a:extLst>
            </p:cNvPr>
            <p:cNvGrpSpPr/>
            <p:nvPr/>
          </p:nvGrpSpPr>
          <p:grpSpPr>
            <a:xfrm>
              <a:off x="8173648" y="4922352"/>
              <a:ext cx="173806" cy="172085"/>
              <a:chOff x="2324100" y="4538705"/>
              <a:chExt cx="406622" cy="406622"/>
            </a:xfrm>
          </p:grpSpPr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0530C30B-D641-404C-B868-64B0C6BE4937}"/>
                  </a:ext>
                </a:extLst>
              </p:cNvPr>
              <p:cNvSpPr/>
              <p:nvPr/>
            </p:nvSpPr>
            <p:spPr>
              <a:xfrm rot="2700000">
                <a:off x="2324100" y="4538705"/>
                <a:ext cx="406622" cy="40662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4" name="사각형: 둥근 모서리 213">
                <a:extLst>
                  <a:ext uri="{FF2B5EF4-FFF2-40B4-BE49-F238E27FC236}">
                    <a16:creationId xmlns:a16="http://schemas.microsoft.com/office/drawing/2014/main" id="{DE307F8A-7E63-4878-90E7-B6F5CB14B2A1}"/>
                  </a:ext>
                </a:extLst>
              </p:cNvPr>
              <p:cNvSpPr/>
              <p:nvPr/>
            </p:nvSpPr>
            <p:spPr>
              <a:xfrm rot="2700000">
                <a:off x="2374661" y="4589266"/>
                <a:ext cx="305501" cy="30550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7C9F22F2-F92B-47EB-822E-C3C003FBB1F7}"/>
                  </a:ext>
                </a:extLst>
              </p:cNvPr>
              <p:cNvSpPr/>
              <p:nvPr/>
            </p:nvSpPr>
            <p:spPr>
              <a:xfrm rot="2700000">
                <a:off x="2449026" y="4663631"/>
                <a:ext cx="156770" cy="15677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2F0DE0-679D-47CA-AEAE-2C35E2C55AB5}"/>
              </a:ext>
            </a:extLst>
          </p:cNvPr>
          <p:cNvGrpSpPr/>
          <p:nvPr/>
        </p:nvGrpSpPr>
        <p:grpSpPr>
          <a:xfrm>
            <a:off x="1302820" y="1947754"/>
            <a:ext cx="3938847" cy="4020323"/>
            <a:chOff x="1302820" y="2071361"/>
            <a:chExt cx="3938847" cy="402032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F8799FB-ED62-4C82-8B65-CEA8A95164A9}"/>
                </a:ext>
              </a:extLst>
            </p:cNvPr>
            <p:cNvSpPr/>
            <p:nvPr/>
          </p:nvSpPr>
          <p:spPr>
            <a:xfrm>
              <a:off x="1302820" y="2071361"/>
              <a:ext cx="3938847" cy="4020323"/>
            </a:xfrm>
            <a:prstGeom prst="roundRect">
              <a:avLst>
                <a:gd name="adj" fmla="val 306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5FE38BF-AB63-4E09-97C0-C596B1289BDF}"/>
                </a:ext>
              </a:extLst>
            </p:cNvPr>
            <p:cNvCxnSpPr>
              <a:cxnSpLocks/>
            </p:cNvCxnSpPr>
            <p:nvPr/>
          </p:nvCxnSpPr>
          <p:spPr>
            <a:xfrm>
              <a:off x="1964416" y="4519099"/>
              <a:ext cx="312039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DE8E9F16-7780-4989-82C6-ED773A4C0C31}"/>
                </a:ext>
              </a:extLst>
            </p:cNvPr>
            <p:cNvCxnSpPr>
              <a:cxnSpLocks/>
            </p:cNvCxnSpPr>
            <p:nvPr/>
          </p:nvCxnSpPr>
          <p:spPr>
            <a:xfrm>
              <a:off x="1964416" y="4146866"/>
              <a:ext cx="312039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6968CFE-082D-48EE-A29A-F401DACEAEEB}"/>
                </a:ext>
              </a:extLst>
            </p:cNvPr>
            <p:cNvCxnSpPr>
              <a:cxnSpLocks/>
            </p:cNvCxnSpPr>
            <p:nvPr/>
          </p:nvCxnSpPr>
          <p:spPr>
            <a:xfrm>
              <a:off x="1964416" y="3774633"/>
              <a:ext cx="312039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8E8992B-23BB-4369-990F-F09EFAC3E552}"/>
                </a:ext>
              </a:extLst>
            </p:cNvPr>
            <p:cNvCxnSpPr>
              <a:cxnSpLocks/>
            </p:cNvCxnSpPr>
            <p:nvPr/>
          </p:nvCxnSpPr>
          <p:spPr>
            <a:xfrm>
              <a:off x="1964416" y="3402400"/>
              <a:ext cx="312039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9FA344E-85FD-4AF3-A616-E097289C4D86}"/>
                </a:ext>
              </a:extLst>
            </p:cNvPr>
            <p:cNvCxnSpPr>
              <a:cxnSpLocks/>
            </p:cNvCxnSpPr>
            <p:nvPr/>
          </p:nvCxnSpPr>
          <p:spPr>
            <a:xfrm>
              <a:off x="1964416" y="3030167"/>
              <a:ext cx="312039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2680D8F-C03D-4223-90F9-B68EC86B546C}"/>
                </a:ext>
              </a:extLst>
            </p:cNvPr>
            <p:cNvCxnSpPr>
              <a:cxnSpLocks/>
            </p:cNvCxnSpPr>
            <p:nvPr/>
          </p:nvCxnSpPr>
          <p:spPr>
            <a:xfrm>
              <a:off x="1964416" y="2657934"/>
              <a:ext cx="312039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E57E6169-DE25-42F8-A3ED-00F6D2774AEC}"/>
                </a:ext>
              </a:extLst>
            </p:cNvPr>
            <p:cNvCxnSpPr>
              <a:cxnSpLocks/>
            </p:cNvCxnSpPr>
            <p:nvPr/>
          </p:nvCxnSpPr>
          <p:spPr>
            <a:xfrm>
              <a:off x="1964416" y="5263565"/>
              <a:ext cx="312039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8DC66070-9E5E-4661-8A5E-40538414104A}"/>
                </a:ext>
              </a:extLst>
            </p:cNvPr>
            <p:cNvCxnSpPr>
              <a:cxnSpLocks/>
            </p:cNvCxnSpPr>
            <p:nvPr/>
          </p:nvCxnSpPr>
          <p:spPr>
            <a:xfrm>
              <a:off x="1988164" y="4891332"/>
              <a:ext cx="312039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2DA5505-3BF4-4C8D-A36B-71D44E5EA9C0}"/>
                </a:ext>
              </a:extLst>
            </p:cNvPr>
            <p:cNvSpPr/>
            <p:nvPr/>
          </p:nvSpPr>
          <p:spPr>
            <a:xfrm>
              <a:off x="2241166" y="2879364"/>
              <a:ext cx="2613010" cy="2564621"/>
            </a:xfrm>
            <a:custGeom>
              <a:avLst/>
              <a:gdLst>
                <a:gd name="connsiteX0" fmla="*/ 0 w 2880360"/>
                <a:gd name="connsiteY0" fmla="*/ 2827020 h 2827020"/>
                <a:gd name="connsiteX1" fmla="*/ 586740 w 2880360"/>
                <a:gd name="connsiteY1" fmla="*/ 2453640 h 2827020"/>
                <a:gd name="connsiteX2" fmla="*/ 1165860 w 2880360"/>
                <a:gd name="connsiteY2" fmla="*/ 1935480 h 2827020"/>
                <a:gd name="connsiteX3" fmla="*/ 1737360 w 2880360"/>
                <a:gd name="connsiteY3" fmla="*/ 1402080 h 2827020"/>
                <a:gd name="connsiteX4" fmla="*/ 2293620 w 2880360"/>
                <a:gd name="connsiteY4" fmla="*/ 830580 h 2827020"/>
                <a:gd name="connsiteX5" fmla="*/ 2880360 w 2880360"/>
                <a:gd name="connsiteY5" fmla="*/ 0 h 2827020"/>
                <a:gd name="connsiteX0" fmla="*/ 0 w 2880360"/>
                <a:gd name="connsiteY0" fmla="*/ 2827020 h 2827020"/>
                <a:gd name="connsiteX1" fmla="*/ 439747 w 2880360"/>
                <a:gd name="connsiteY1" fmla="*/ 2579635 h 2827020"/>
                <a:gd name="connsiteX2" fmla="*/ 1165860 w 2880360"/>
                <a:gd name="connsiteY2" fmla="*/ 1935480 h 2827020"/>
                <a:gd name="connsiteX3" fmla="*/ 1737360 w 2880360"/>
                <a:gd name="connsiteY3" fmla="*/ 1402080 h 2827020"/>
                <a:gd name="connsiteX4" fmla="*/ 2293620 w 2880360"/>
                <a:gd name="connsiteY4" fmla="*/ 830580 h 2827020"/>
                <a:gd name="connsiteX5" fmla="*/ 2880360 w 2880360"/>
                <a:gd name="connsiteY5" fmla="*/ 0 h 282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0360" h="2827020">
                  <a:moveTo>
                    <a:pt x="0" y="2827020"/>
                  </a:moveTo>
                  <a:lnTo>
                    <a:pt x="439747" y="2579635"/>
                  </a:lnTo>
                  <a:lnTo>
                    <a:pt x="1165860" y="1935480"/>
                  </a:lnTo>
                  <a:lnTo>
                    <a:pt x="1737360" y="1402080"/>
                  </a:lnTo>
                  <a:lnTo>
                    <a:pt x="2293620" y="830580"/>
                  </a:lnTo>
                  <a:lnTo>
                    <a:pt x="2880360" y="0"/>
                  </a:lnTo>
                </a:path>
              </a:pathLst>
            </a:custGeom>
            <a:ln w="19050">
              <a:solidFill>
                <a:srgbClr val="FF5B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33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741453-CBE3-4B5C-8C77-36815C47FCCF}"/>
                </a:ext>
              </a:extLst>
            </p:cNvPr>
            <p:cNvSpPr txBox="1"/>
            <p:nvPr/>
          </p:nvSpPr>
          <p:spPr>
            <a:xfrm>
              <a:off x="1807409" y="5551997"/>
              <a:ext cx="83356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089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6D42A5F9-0E84-40A7-B596-3D664345A78E}"/>
                </a:ext>
              </a:extLst>
            </p:cNvPr>
            <p:cNvCxnSpPr>
              <a:cxnSpLocks/>
            </p:cNvCxnSpPr>
            <p:nvPr/>
          </p:nvCxnSpPr>
          <p:spPr>
            <a:xfrm>
              <a:off x="1987829" y="5635798"/>
              <a:ext cx="3120392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B86EF50-ABDE-4C66-98BE-1FA61D0917AE}"/>
                </a:ext>
              </a:extLst>
            </p:cNvPr>
            <p:cNvSpPr txBox="1"/>
            <p:nvPr/>
          </p:nvSpPr>
          <p:spPr>
            <a:xfrm>
              <a:off x="2174615" y="5796388"/>
              <a:ext cx="209993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328F4BD-DD75-418E-9ECB-ABEA44965E4E}"/>
                </a:ext>
              </a:extLst>
            </p:cNvPr>
            <p:cNvGrpSpPr/>
            <p:nvPr/>
          </p:nvGrpSpPr>
          <p:grpSpPr>
            <a:xfrm>
              <a:off x="2161820" y="5349814"/>
              <a:ext cx="172085" cy="172085"/>
              <a:chOff x="1899143" y="5290718"/>
              <a:chExt cx="172085" cy="172085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21BF0F39-1FE9-4BC1-9038-5DFBA4F0A29F}"/>
                  </a:ext>
                </a:extLst>
              </p:cNvPr>
              <p:cNvSpPr/>
              <p:nvPr/>
            </p:nvSpPr>
            <p:spPr>
              <a:xfrm rot="2700000">
                <a:off x="1899143" y="5290718"/>
                <a:ext cx="172085" cy="172085"/>
              </a:xfrm>
              <a:prstGeom prst="roundRect">
                <a:avLst/>
              </a:prstGeom>
              <a:solidFill>
                <a:srgbClr val="FF5B5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44D50C4E-DE69-4EB6-8ECC-82DAB59376D0}"/>
                  </a:ext>
                </a:extLst>
              </p:cNvPr>
              <p:cNvSpPr/>
              <p:nvPr/>
            </p:nvSpPr>
            <p:spPr>
              <a:xfrm rot="2700000">
                <a:off x="1920541" y="5312116"/>
                <a:ext cx="129290" cy="129290"/>
              </a:xfrm>
              <a:prstGeom prst="roundRect">
                <a:avLst/>
              </a:prstGeom>
              <a:solidFill>
                <a:srgbClr val="FF5B5B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38F60EA3-9162-4BD9-9DF8-C63DA32D6848}"/>
                  </a:ext>
                </a:extLst>
              </p:cNvPr>
              <p:cNvSpPr/>
              <p:nvPr/>
            </p:nvSpPr>
            <p:spPr>
              <a:xfrm rot="2700000">
                <a:off x="1952012" y="5343587"/>
                <a:ext cx="66346" cy="6634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9AA7D0-8EA4-4825-8939-C021FCC9B038}"/>
                </a:ext>
              </a:extLst>
            </p:cNvPr>
            <p:cNvSpPr txBox="1"/>
            <p:nvPr/>
          </p:nvSpPr>
          <p:spPr>
            <a:xfrm>
              <a:off x="1520597" y="5179760"/>
              <a:ext cx="367087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5,000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2D52791-8031-441A-9A55-14C80D17998F}"/>
                </a:ext>
              </a:extLst>
            </p:cNvPr>
            <p:cNvSpPr txBox="1"/>
            <p:nvPr/>
          </p:nvSpPr>
          <p:spPr>
            <a:xfrm>
              <a:off x="1440322" y="4807683"/>
              <a:ext cx="450443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10,000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8A092B-62D1-44EE-A09C-668CD12DFE06}"/>
                </a:ext>
              </a:extLst>
            </p:cNvPr>
            <p:cNvSpPr txBox="1"/>
            <p:nvPr/>
          </p:nvSpPr>
          <p:spPr>
            <a:xfrm>
              <a:off x="1440321" y="4429105"/>
              <a:ext cx="450444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15,000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90BD8A-F8D8-463D-AC81-9B7F97B9A453}"/>
                </a:ext>
              </a:extLst>
            </p:cNvPr>
            <p:cNvSpPr txBox="1"/>
            <p:nvPr/>
          </p:nvSpPr>
          <p:spPr>
            <a:xfrm>
              <a:off x="1440321" y="4063369"/>
              <a:ext cx="450444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20,000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1A4AE1-0418-4635-A38A-820920890C49}"/>
                </a:ext>
              </a:extLst>
            </p:cNvPr>
            <p:cNvSpPr txBox="1"/>
            <p:nvPr/>
          </p:nvSpPr>
          <p:spPr>
            <a:xfrm>
              <a:off x="1440322" y="3691212"/>
              <a:ext cx="450443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25,000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32F0C3-E4E1-4152-AFCF-BFB8145F8C57}"/>
                </a:ext>
              </a:extLst>
            </p:cNvPr>
            <p:cNvSpPr txBox="1"/>
            <p:nvPr/>
          </p:nvSpPr>
          <p:spPr>
            <a:xfrm>
              <a:off x="1440321" y="3312714"/>
              <a:ext cx="450444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30,000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7906C5C-5FD1-4D39-8039-AD674FE9A9D6}"/>
                </a:ext>
              </a:extLst>
            </p:cNvPr>
            <p:cNvSpPr txBox="1"/>
            <p:nvPr/>
          </p:nvSpPr>
          <p:spPr>
            <a:xfrm>
              <a:off x="4728310" y="2238632"/>
              <a:ext cx="379911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ko-KR" altLang="en-US" sz="1089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회원수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479D14A-DC01-4FE1-B129-ADB37584EF42}"/>
                </a:ext>
              </a:extLst>
            </p:cNvPr>
            <p:cNvGrpSpPr/>
            <p:nvPr/>
          </p:nvGrpSpPr>
          <p:grpSpPr>
            <a:xfrm>
              <a:off x="4106133" y="2227791"/>
              <a:ext cx="506417" cy="189293"/>
              <a:chOff x="3400471" y="2447683"/>
              <a:chExt cx="675459" cy="252480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048FAB2C-434B-496B-96E5-85E873DA26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0471" y="2573923"/>
                <a:ext cx="675459" cy="0"/>
              </a:xfrm>
              <a:prstGeom prst="line">
                <a:avLst/>
              </a:prstGeom>
              <a:ln w="19050"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3C5DBC-A85F-4318-A210-F81F702DBDC9}"/>
                  </a:ext>
                </a:extLst>
              </p:cNvPr>
              <p:cNvGrpSpPr/>
              <p:nvPr/>
            </p:nvGrpSpPr>
            <p:grpSpPr>
              <a:xfrm>
                <a:off x="3611960" y="2447683"/>
                <a:ext cx="252480" cy="252480"/>
                <a:chOff x="2324100" y="4538705"/>
                <a:chExt cx="406622" cy="406622"/>
              </a:xfrm>
            </p:grpSpPr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AC8BF93B-05B5-4847-BE40-661B7B79157A}"/>
                    </a:ext>
                  </a:extLst>
                </p:cNvPr>
                <p:cNvSpPr/>
                <p:nvPr/>
              </p:nvSpPr>
              <p:spPr>
                <a:xfrm rot="2700000">
                  <a:off x="2324100" y="4538705"/>
                  <a:ext cx="406622" cy="406622"/>
                </a:xfrm>
                <a:prstGeom prst="roundRect">
                  <a:avLst/>
                </a:prstGeom>
                <a:solidFill>
                  <a:srgbClr val="FF5B5B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33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35E33AC8-5D13-436F-97EB-1A7033F99E7D}"/>
                    </a:ext>
                  </a:extLst>
                </p:cNvPr>
                <p:cNvSpPr/>
                <p:nvPr/>
              </p:nvSpPr>
              <p:spPr>
                <a:xfrm rot="2700000">
                  <a:off x="2374661" y="4589266"/>
                  <a:ext cx="305501" cy="305501"/>
                </a:xfrm>
                <a:prstGeom prst="roundRect">
                  <a:avLst/>
                </a:prstGeom>
                <a:solidFill>
                  <a:srgbClr val="FF5B5B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33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id="{349BF07B-719F-4D41-866F-C44879404593}"/>
                    </a:ext>
                  </a:extLst>
                </p:cNvPr>
                <p:cNvSpPr/>
                <p:nvPr/>
              </p:nvSpPr>
              <p:spPr>
                <a:xfrm rot="2700000">
                  <a:off x="2449026" y="4663631"/>
                  <a:ext cx="156770" cy="15677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33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6E28292-0021-458E-8A6C-AC29B108E61C}"/>
                </a:ext>
              </a:extLst>
            </p:cNvPr>
            <p:cNvSpPr txBox="1"/>
            <p:nvPr/>
          </p:nvSpPr>
          <p:spPr>
            <a:xfrm>
              <a:off x="2582998" y="5796388"/>
              <a:ext cx="209993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41BFA07-F526-4C9C-81A5-7F99B606DB66}"/>
                </a:ext>
              </a:extLst>
            </p:cNvPr>
            <p:cNvGrpSpPr/>
            <p:nvPr/>
          </p:nvGrpSpPr>
          <p:grpSpPr>
            <a:xfrm>
              <a:off x="2523925" y="5154097"/>
              <a:ext cx="172085" cy="172085"/>
              <a:chOff x="2419208" y="4985418"/>
              <a:chExt cx="172085" cy="172085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C8003906-D84A-46DA-BE94-F1035112ECBB}"/>
                  </a:ext>
                </a:extLst>
              </p:cNvPr>
              <p:cNvSpPr/>
              <p:nvPr/>
            </p:nvSpPr>
            <p:spPr>
              <a:xfrm rot="2700000">
                <a:off x="2419208" y="4985418"/>
                <a:ext cx="172085" cy="172085"/>
              </a:xfrm>
              <a:prstGeom prst="roundRect">
                <a:avLst/>
              </a:prstGeom>
              <a:solidFill>
                <a:srgbClr val="FF5B5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8056EB7B-0385-4AC0-9528-14498F1EBDFD}"/>
                  </a:ext>
                </a:extLst>
              </p:cNvPr>
              <p:cNvSpPr/>
              <p:nvPr/>
            </p:nvSpPr>
            <p:spPr>
              <a:xfrm rot="2700000">
                <a:off x="2440606" y="5006816"/>
                <a:ext cx="129290" cy="129290"/>
              </a:xfrm>
              <a:prstGeom prst="roundRect">
                <a:avLst/>
              </a:prstGeom>
              <a:solidFill>
                <a:srgbClr val="FF5B5B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9E624C9E-4A5B-4729-A32F-0B4252037F9B}"/>
                  </a:ext>
                </a:extLst>
              </p:cNvPr>
              <p:cNvSpPr/>
              <p:nvPr/>
            </p:nvSpPr>
            <p:spPr>
              <a:xfrm rot="2700000">
                <a:off x="2472077" y="5038287"/>
                <a:ext cx="66346" cy="6634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92A921-B01C-4E3F-BD5B-47AB5F515F51}"/>
                </a:ext>
              </a:extLst>
            </p:cNvPr>
            <p:cNvSpPr txBox="1"/>
            <p:nvPr/>
          </p:nvSpPr>
          <p:spPr>
            <a:xfrm>
              <a:off x="2991381" y="5796388"/>
              <a:ext cx="209994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7FA3781-5BB3-412F-99C5-CDC7324AC0BD}"/>
                </a:ext>
              </a:extLst>
            </p:cNvPr>
            <p:cNvGrpSpPr/>
            <p:nvPr/>
          </p:nvGrpSpPr>
          <p:grpSpPr>
            <a:xfrm>
              <a:off x="3003985" y="4759266"/>
              <a:ext cx="172085" cy="172085"/>
              <a:chOff x="2939274" y="4508754"/>
              <a:chExt cx="172085" cy="172085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309D3E67-CA09-4D6A-8C6C-A163BA06142A}"/>
                  </a:ext>
                </a:extLst>
              </p:cNvPr>
              <p:cNvSpPr/>
              <p:nvPr/>
            </p:nvSpPr>
            <p:spPr>
              <a:xfrm rot="2700000">
                <a:off x="2939274" y="4508754"/>
                <a:ext cx="172085" cy="172085"/>
              </a:xfrm>
              <a:prstGeom prst="roundRect">
                <a:avLst/>
              </a:prstGeom>
              <a:solidFill>
                <a:srgbClr val="FF5B5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F7505D47-4703-4098-9FDE-3D897927163C}"/>
                  </a:ext>
                </a:extLst>
              </p:cNvPr>
              <p:cNvSpPr/>
              <p:nvPr/>
            </p:nvSpPr>
            <p:spPr>
              <a:xfrm rot="2700000">
                <a:off x="2960672" y="4530152"/>
                <a:ext cx="129290" cy="129290"/>
              </a:xfrm>
              <a:prstGeom prst="roundRect">
                <a:avLst/>
              </a:prstGeom>
              <a:solidFill>
                <a:srgbClr val="FF5B5B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BCAE1FAF-320C-437F-ADAD-9A3240D197FD}"/>
                  </a:ext>
                </a:extLst>
              </p:cNvPr>
              <p:cNvSpPr/>
              <p:nvPr/>
            </p:nvSpPr>
            <p:spPr>
              <a:xfrm rot="2700000">
                <a:off x="2992143" y="4561623"/>
                <a:ext cx="66346" cy="6634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7BDE0E9-2562-48EB-B3A9-BC35B54C960B}"/>
                </a:ext>
              </a:extLst>
            </p:cNvPr>
            <p:cNvSpPr txBox="1"/>
            <p:nvPr/>
          </p:nvSpPr>
          <p:spPr>
            <a:xfrm>
              <a:off x="3399765" y="5796388"/>
              <a:ext cx="209993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7A0CBBF-FD9A-49B8-83C7-044859965889}"/>
                </a:ext>
              </a:extLst>
            </p:cNvPr>
            <p:cNvGrpSpPr/>
            <p:nvPr/>
          </p:nvGrpSpPr>
          <p:grpSpPr>
            <a:xfrm>
              <a:off x="3417070" y="4354084"/>
              <a:ext cx="172085" cy="172085"/>
              <a:chOff x="3459340" y="4017456"/>
              <a:chExt cx="172085" cy="172085"/>
            </a:xfrm>
          </p:grpSpPr>
          <p:sp>
            <p:nvSpPr>
              <p:cNvPr id="107" name="사각형: 둥근 모서리 106">
                <a:extLst>
                  <a:ext uri="{FF2B5EF4-FFF2-40B4-BE49-F238E27FC236}">
                    <a16:creationId xmlns:a16="http://schemas.microsoft.com/office/drawing/2014/main" id="{44601B08-5E4C-4882-A224-8D91E8F9961B}"/>
                  </a:ext>
                </a:extLst>
              </p:cNvPr>
              <p:cNvSpPr/>
              <p:nvPr/>
            </p:nvSpPr>
            <p:spPr>
              <a:xfrm rot="2700000">
                <a:off x="3459340" y="4017456"/>
                <a:ext cx="172085" cy="172085"/>
              </a:xfrm>
              <a:prstGeom prst="roundRect">
                <a:avLst/>
              </a:prstGeom>
              <a:solidFill>
                <a:srgbClr val="FF5B5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D2D57A4B-7BF6-4F76-88DC-ABD709D534AB}"/>
                  </a:ext>
                </a:extLst>
              </p:cNvPr>
              <p:cNvSpPr/>
              <p:nvPr/>
            </p:nvSpPr>
            <p:spPr>
              <a:xfrm rot="2700000">
                <a:off x="3480738" y="4038854"/>
                <a:ext cx="129290" cy="129290"/>
              </a:xfrm>
              <a:prstGeom prst="roundRect">
                <a:avLst/>
              </a:prstGeom>
              <a:solidFill>
                <a:srgbClr val="FF5B5B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9CD897BE-59A5-4015-A6E4-B9B1E7B350E3}"/>
                  </a:ext>
                </a:extLst>
              </p:cNvPr>
              <p:cNvSpPr/>
              <p:nvPr/>
            </p:nvSpPr>
            <p:spPr>
              <a:xfrm rot="2700000">
                <a:off x="3512209" y="4070325"/>
                <a:ext cx="66346" cy="6634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F414346-8764-4B46-822E-6B9C8F4E989E}"/>
                </a:ext>
              </a:extLst>
            </p:cNvPr>
            <p:cNvSpPr txBox="1"/>
            <p:nvPr/>
          </p:nvSpPr>
          <p:spPr>
            <a:xfrm>
              <a:off x="3808148" y="5796388"/>
              <a:ext cx="209993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9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A5D0F24-A65E-4E10-946B-FBA8F0BE5D1E}"/>
                </a:ext>
              </a:extLst>
            </p:cNvPr>
            <p:cNvGrpSpPr/>
            <p:nvPr/>
          </p:nvGrpSpPr>
          <p:grpSpPr>
            <a:xfrm>
              <a:off x="3826511" y="3995294"/>
              <a:ext cx="172085" cy="172085"/>
              <a:chOff x="3979405" y="3505540"/>
              <a:chExt cx="172085" cy="172085"/>
            </a:xfrm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9BA4D1D2-6FE9-449E-924D-02C58B38A518}"/>
                  </a:ext>
                </a:extLst>
              </p:cNvPr>
              <p:cNvSpPr/>
              <p:nvPr/>
            </p:nvSpPr>
            <p:spPr>
              <a:xfrm rot="2700000">
                <a:off x="3979405" y="3505540"/>
                <a:ext cx="172085" cy="172085"/>
              </a:xfrm>
              <a:prstGeom prst="roundRect">
                <a:avLst/>
              </a:prstGeom>
              <a:solidFill>
                <a:srgbClr val="FF5B5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7AB86B1B-4437-45E6-AB9B-0A5B1D405EBE}"/>
                  </a:ext>
                </a:extLst>
              </p:cNvPr>
              <p:cNvSpPr/>
              <p:nvPr/>
            </p:nvSpPr>
            <p:spPr>
              <a:xfrm rot="2700000">
                <a:off x="4000803" y="3526938"/>
                <a:ext cx="129290" cy="129290"/>
              </a:xfrm>
              <a:prstGeom prst="roundRect">
                <a:avLst/>
              </a:prstGeom>
              <a:solidFill>
                <a:srgbClr val="FF5B5B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3747D2CE-5CB4-4F3C-B753-EA59B122DC2E}"/>
                  </a:ext>
                </a:extLst>
              </p:cNvPr>
              <p:cNvSpPr/>
              <p:nvPr/>
            </p:nvSpPr>
            <p:spPr>
              <a:xfrm rot="2700000">
                <a:off x="4032274" y="3558409"/>
                <a:ext cx="66346" cy="6634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3A8092B-1AEC-4991-9570-E9E74D02FD8F}"/>
                </a:ext>
              </a:extLst>
            </p:cNvPr>
            <p:cNvSpPr txBox="1"/>
            <p:nvPr/>
          </p:nvSpPr>
          <p:spPr>
            <a:xfrm>
              <a:off x="4216531" y="5796388"/>
              <a:ext cx="293350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64F715D-58DE-4BA9-BF9B-C9FDC472CB4C}"/>
                </a:ext>
              </a:extLst>
            </p:cNvPr>
            <p:cNvGrpSpPr/>
            <p:nvPr/>
          </p:nvGrpSpPr>
          <p:grpSpPr>
            <a:xfrm>
              <a:off x="4248138" y="3521313"/>
              <a:ext cx="172085" cy="172085"/>
              <a:chOff x="4499469" y="2750910"/>
              <a:chExt cx="172085" cy="172085"/>
            </a:xfrm>
          </p:grpSpPr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7BB7C4D3-8BE9-4E07-8EAA-7CEA6941B43F}"/>
                  </a:ext>
                </a:extLst>
              </p:cNvPr>
              <p:cNvSpPr/>
              <p:nvPr/>
            </p:nvSpPr>
            <p:spPr>
              <a:xfrm rot="2700000">
                <a:off x="4499469" y="2750910"/>
                <a:ext cx="172085" cy="172085"/>
              </a:xfrm>
              <a:prstGeom prst="roundRect">
                <a:avLst/>
              </a:prstGeom>
              <a:solidFill>
                <a:srgbClr val="FF5B5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4FFDE0DE-8D3D-4034-8F8D-EBB53382ED73}"/>
                  </a:ext>
                </a:extLst>
              </p:cNvPr>
              <p:cNvSpPr/>
              <p:nvPr/>
            </p:nvSpPr>
            <p:spPr>
              <a:xfrm rot="2700000">
                <a:off x="4520867" y="2772308"/>
                <a:ext cx="129290" cy="129290"/>
              </a:xfrm>
              <a:prstGeom prst="roundRect">
                <a:avLst/>
              </a:prstGeom>
              <a:solidFill>
                <a:srgbClr val="FF5B5B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9" name="사각형: 둥근 모서리 118">
                <a:extLst>
                  <a:ext uri="{FF2B5EF4-FFF2-40B4-BE49-F238E27FC236}">
                    <a16:creationId xmlns:a16="http://schemas.microsoft.com/office/drawing/2014/main" id="{902B38A5-2911-4F4E-BC25-EFCF18798EC3}"/>
                  </a:ext>
                </a:extLst>
              </p:cNvPr>
              <p:cNvSpPr/>
              <p:nvPr/>
            </p:nvSpPr>
            <p:spPr>
              <a:xfrm rot="2700000">
                <a:off x="4552338" y="2803779"/>
                <a:ext cx="66346" cy="6634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6E6B8BB-29E0-4A57-9946-A17F140A8CE5}"/>
                </a:ext>
              </a:extLst>
            </p:cNvPr>
            <p:cNvSpPr txBox="1"/>
            <p:nvPr/>
          </p:nvSpPr>
          <p:spPr>
            <a:xfrm>
              <a:off x="1437240" y="2954319"/>
              <a:ext cx="450444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35,000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D87AAE2-50BF-41EA-8630-0881CB569BB9}"/>
                </a:ext>
              </a:extLst>
            </p:cNvPr>
            <p:cNvSpPr txBox="1"/>
            <p:nvPr/>
          </p:nvSpPr>
          <p:spPr>
            <a:xfrm>
              <a:off x="1437240" y="2574129"/>
              <a:ext cx="450444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40,000</a:t>
              </a:r>
              <a:endParaRPr lang="ko-KR" altLang="en-US" sz="1089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83C780-0389-4884-8CE0-A39CC2F083E8}"/>
                </a:ext>
              </a:extLst>
            </p:cNvPr>
            <p:cNvSpPr txBox="1"/>
            <p:nvPr/>
          </p:nvSpPr>
          <p:spPr>
            <a:xfrm>
              <a:off x="4708271" y="5796388"/>
              <a:ext cx="293350" cy="167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</a:t>
              </a:r>
              <a:r>
                <a:rPr lang="ko-KR" altLang="en-US" sz="108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2F34115B-D4CD-4CF8-BC52-DC1946D0EF81}"/>
                </a:ext>
              </a:extLst>
            </p:cNvPr>
            <p:cNvGrpSpPr/>
            <p:nvPr/>
          </p:nvGrpSpPr>
          <p:grpSpPr>
            <a:xfrm>
              <a:off x="4792374" y="2746812"/>
              <a:ext cx="172085" cy="172085"/>
              <a:chOff x="4499469" y="2750910"/>
              <a:chExt cx="172085" cy="172085"/>
            </a:xfrm>
          </p:grpSpPr>
          <p:sp>
            <p:nvSpPr>
              <p:cNvPr id="139" name="사각형: 둥근 모서리 138">
                <a:extLst>
                  <a:ext uri="{FF2B5EF4-FFF2-40B4-BE49-F238E27FC236}">
                    <a16:creationId xmlns:a16="http://schemas.microsoft.com/office/drawing/2014/main" id="{D5416E1F-C02D-4F0B-99C3-7FEDEC31F710}"/>
                  </a:ext>
                </a:extLst>
              </p:cNvPr>
              <p:cNvSpPr/>
              <p:nvPr/>
            </p:nvSpPr>
            <p:spPr>
              <a:xfrm rot="2700000">
                <a:off x="4499469" y="2750910"/>
                <a:ext cx="172085" cy="172085"/>
              </a:xfrm>
              <a:prstGeom prst="roundRect">
                <a:avLst/>
              </a:prstGeom>
              <a:solidFill>
                <a:srgbClr val="FF5B5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0" name="사각형: 둥근 모서리 159">
                <a:extLst>
                  <a:ext uri="{FF2B5EF4-FFF2-40B4-BE49-F238E27FC236}">
                    <a16:creationId xmlns:a16="http://schemas.microsoft.com/office/drawing/2014/main" id="{23E63788-92D7-4F86-B782-34AB34759C04}"/>
                  </a:ext>
                </a:extLst>
              </p:cNvPr>
              <p:cNvSpPr/>
              <p:nvPr/>
            </p:nvSpPr>
            <p:spPr>
              <a:xfrm rot="2700000">
                <a:off x="4520867" y="2772308"/>
                <a:ext cx="129290" cy="129290"/>
              </a:xfrm>
              <a:prstGeom prst="roundRect">
                <a:avLst/>
              </a:prstGeom>
              <a:solidFill>
                <a:srgbClr val="FF5B5B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1" name="사각형: 둥근 모서리 160">
                <a:extLst>
                  <a:ext uri="{FF2B5EF4-FFF2-40B4-BE49-F238E27FC236}">
                    <a16:creationId xmlns:a16="http://schemas.microsoft.com/office/drawing/2014/main" id="{09C8DFF6-98A3-4866-B7C7-9421F7128215}"/>
                  </a:ext>
                </a:extLst>
              </p:cNvPr>
              <p:cNvSpPr/>
              <p:nvPr/>
            </p:nvSpPr>
            <p:spPr>
              <a:xfrm rot="2700000">
                <a:off x="4552338" y="2803779"/>
                <a:ext cx="66346" cy="6634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FCE4D0-3728-4469-9FD8-881D3806337A}"/>
              </a:ext>
            </a:extLst>
          </p:cNvPr>
          <p:cNvGrpSpPr/>
          <p:nvPr/>
        </p:nvGrpSpPr>
        <p:grpSpPr>
          <a:xfrm>
            <a:off x="1302820" y="1139841"/>
            <a:ext cx="3938846" cy="45719"/>
            <a:chOff x="1302820" y="1317032"/>
            <a:chExt cx="3938846" cy="45719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EA19013B-CAC5-435C-9741-506D8FBC1AF6}"/>
                </a:ext>
              </a:extLst>
            </p:cNvPr>
            <p:cNvSpPr/>
            <p:nvPr/>
          </p:nvSpPr>
          <p:spPr>
            <a:xfrm>
              <a:off x="1302820" y="1317032"/>
              <a:ext cx="102305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2A40A066-BDD7-428A-B130-2A5851BBA6E3}"/>
                </a:ext>
              </a:extLst>
            </p:cNvPr>
            <p:cNvSpPr/>
            <p:nvPr/>
          </p:nvSpPr>
          <p:spPr>
            <a:xfrm>
              <a:off x="2316925" y="1317032"/>
              <a:ext cx="2924741" cy="4571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CB2D4464-5FBD-4C72-8087-F8E98D004254}"/>
              </a:ext>
            </a:extLst>
          </p:cNvPr>
          <p:cNvGrpSpPr/>
          <p:nvPr/>
        </p:nvGrpSpPr>
        <p:grpSpPr>
          <a:xfrm>
            <a:off x="7001825" y="1139841"/>
            <a:ext cx="3938846" cy="45719"/>
            <a:chOff x="1302820" y="1317032"/>
            <a:chExt cx="3938846" cy="45719"/>
          </a:xfrm>
        </p:grpSpPr>
        <p:sp>
          <p:nvSpPr>
            <p:cNvPr id="187" name="사각형: 둥근 모서리 186">
              <a:extLst>
                <a:ext uri="{FF2B5EF4-FFF2-40B4-BE49-F238E27FC236}">
                  <a16:creationId xmlns:a16="http://schemas.microsoft.com/office/drawing/2014/main" id="{A4FC9DF1-1BAE-4425-9536-AAEA48A844F9}"/>
                </a:ext>
              </a:extLst>
            </p:cNvPr>
            <p:cNvSpPr/>
            <p:nvPr/>
          </p:nvSpPr>
          <p:spPr>
            <a:xfrm>
              <a:off x="1302820" y="1317032"/>
              <a:ext cx="1023055" cy="45719"/>
            </a:xfrm>
            <a:prstGeom prst="roundRect">
              <a:avLst>
                <a:gd name="adj" fmla="val 0"/>
              </a:avLst>
            </a:prstGeom>
            <a:solidFill>
              <a:srgbClr val="8FAAD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둥근 모서리 187">
              <a:extLst>
                <a:ext uri="{FF2B5EF4-FFF2-40B4-BE49-F238E27FC236}">
                  <a16:creationId xmlns:a16="http://schemas.microsoft.com/office/drawing/2014/main" id="{0F2DC34A-8F39-4FD4-9044-CB80C15D23FD}"/>
                </a:ext>
              </a:extLst>
            </p:cNvPr>
            <p:cNvSpPr/>
            <p:nvPr/>
          </p:nvSpPr>
          <p:spPr>
            <a:xfrm>
              <a:off x="2316925" y="1317032"/>
              <a:ext cx="2924741" cy="4571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95A8A497-65D1-4699-97E4-D0C5268317BD}"/>
              </a:ext>
            </a:extLst>
          </p:cNvPr>
          <p:cNvGrpSpPr/>
          <p:nvPr/>
        </p:nvGrpSpPr>
        <p:grpSpPr>
          <a:xfrm>
            <a:off x="511729" y="179440"/>
            <a:ext cx="11168542" cy="430887"/>
            <a:chOff x="511730" y="285692"/>
            <a:chExt cx="11168542" cy="430887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EFD7CF9-5589-4DBE-A002-A4F92916BA70}"/>
                </a:ext>
              </a:extLst>
            </p:cNvPr>
            <p:cNvSpPr txBox="1"/>
            <p:nvPr/>
          </p:nvSpPr>
          <p:spPr>
            <a:xfrm>
              <a:off x="738232" y="285692"/>
              <a:ext cx="31860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컬러렌즈 후기 플랫폼 </a:t>
              </a:r>
              <a:r>
                <a:rPr lang="ko-KR" altLang="en-US" sz="2200" spc="-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렌즈픽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6FBA2C66-11D6-4A8F-8B50-4758A85D990E}"/>
                </a:ext>
              </a:extLst>
            </p:cNvPr>
            <p:cNvSpPr/>
            <p:nvPr/>
          </p:nvSpPr>
          <p:spPr>
            <a:xfrm>
              <a:off x="511730" y="387883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EE6D0606-7C24-4752-80E7-9587F578337B}"/>
                </a:ext>
              </a:extLst>
            </p:cNvPr>
            <p:cNvCxnSpPr>
              <a:cxnSpLocks/>
              <a:stCxn id="195" idx="3"/>
              <a:endCxn id="198" idx="1"/>
            </p:cNvCxnSpPr>
            <p:nvPr/>
          </p:nvCxnSpPr>
          <p:spPr>
            <a:xfrm>
              <a:off x="3924301" y="501136"/>
              <a:ext cx="723805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627DC89-7719-4F5A-9047-292F8C89B04D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486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KakaoTalk_20201203_102540796">
            <a:hlinkClick r:id="" action="ppaction://media"/>
            <a:extLst>
              <a:ext uri="{FF2B5EF4-FFF2-40B4-BE49-F238E27FC236}">
                <a16:creationId xmlns:a16="http://schemas.microsoft.com/office/drawing/2014/main" id="{6235254D-DFF9-4009-86A6-EE7551C2C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72054" y="1348201"/>
            <a:ext cx="6056384" cy="4020668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26" name="직사각형 25"/>
          <p:cNvSpPr/>
          <p:nvPr/>
        </p:nvSpPr>
        <p:spPr>
          <a:xfrm>
            <a:off x="-1" y="4933959"/>
            <a:ext cx="3700364" cy="53126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707106"/>
            <a:ext cx="3710024" cy="53126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-2" y="2530231"/>
            <a:ext cx="3700365" cy="53126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53356"/>
            <a:ext cx="3710024" cy="53126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0" name="그림 189" descr="전자기기, 모니터, 컴퓨터, 노트북이(가) 표시된 사진&#10;&#10;자동 생성된 설명">
            <a:extLst>
              <a:ext uri="{FF2B5EF4-FFF2-40B4-BE49-F238E27FC236}">
                <a16:creationId xmlns:a16="http://schemas.microsoft.com/office/drawing/2014/main" id="{0BBC0C10-1113-413B-8CA8-6681BEDC9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68" y="1076141"/>
            <a:ext cx="8570301" cy="5261929"/>
          </a:xfrm>
          <a:prstGeom prst="rect">
            <a:avLst/>
          </a:prstGeom>
          <a:effectLst>
            <a:outerShdw blurRad="50800" dist="38100" dir="5400000" algn="t" rotWithShape="0">
              <a:schemeClr val="bg2">
                <a:lumMod val="25000"/>
                <a:alpha val="20000"/>
              </a:schemeClr>
            </a:outerShdw>
          </a:effec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2B54E358-3071-46AC-A31C-803CC32C3FD7}"/>
              </a:ext>
            </a:extLst>
          </p:cNvPr>
          <p:cNvSpPr txBox="1"/>
          <p:nvPr/>
        </p:nvSpPr>
        <p:spPr>
          <a:xfrm>
            <a:off x="1139431" y="1449712"/>
            <a:ext cx="1960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실물 렌즈 버튼화</a:t>
            </a:r>
            <a:endParaRPr lang="en-US" altLang="ko-KR" sz="1600" spc="-151" dirty="0">
              <a:solidFill>
                <a:srgbClr val="FF5B5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AAD8FE3-21CF-4A40-898A-845653279202}"/>
              </a:ext>
            </a:extLst>
          </p:cNvPr>
          <p:cNvSpPr txBox="1"/>
          <p:nvPr/>
        </p:nvSpPr>
        <p:spPr>
          <a:xfrm>
            <a:off x="1224358" y="1957181"/>
            <a:ext cx="216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직관적인 </a:t>
            </a:r>
            <a:r>
              <a:rPr lang="en-US" altLang="ko-KR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 </a:t>
            </a:r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2098D78-9481-4848-BBF2-6030BFF457E0}"/>
              </a:ext>
            </a:extLst>
          </p:cNvPr>
          <p:cNvSpPr txBox="1"/>
          <p:nvPr/>
        </p:nvSpPr>
        <p:spPr>
          <a:xfrm>
            <a:off x="1139431" y="2626587"/>
            <a:ext cx="1960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렌즈 변경  가능 </a:t>
            </a:r>
            <a:endParaRPr lang="en-US" altLang="ko-KR" sz="1600" spc="-151" dirty="0">
              <a:solidFill>
                <a:srgbClr val="FF5B5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970C027-778F-40B7-904A-02EEDCFC48F1}"/>
              </a:ext>
            </a:extLst>
          </p:cNvPr>
          <p:cNvSpPr txBox="1"/>
          <p:nvPr/>
        </p:nvSpPr>
        <p:spPr>
          <a:xfrm>
            <a:off x="1224358" y="3091067"/>
            <a:ext cx="2301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진열제품 변경 시 대응가능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3D0E3F6B-6BE9-4CBD-8F9A-E4813C90D11A}"/>
              </a:ext>
            </a:extLst>
          </p:cNvPr>
          <p:cNvSpPr txBox="1"/>
          <p:nvPr/>
        </p:nvSpPr>
        <p:spPr>
          <a:xfrm>
            <a:off x="1139431" y="5030315"/>
            <a:ext cx="20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구매 후기</a:t>
            </a:r>
            <a:endParaRPr lang="en-US" altLang="ko-KR" sz="1600" spc="-151" dirty="0">
              <a:solidFill>
                <a:srgbClr val="FF5B5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F4011CA-BB3E-48C4-8091-599DDE8ECA0B}"/>
              </a:ext>
            </a:extLst>
          </p:cNvPr>
          <p:cNvSpPr txBox="1"/>
          <p:nvPr/>
        </p:nvSpPr>
        <p:spPr>
          <a:xfrm>
            <a:off x="1207686" y="5479478"/>
            <a:ext cx="1937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 </a:t>
            </a:r>
            <a:r>
              <a:rPr lang="en-US" altLang="ko-KR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4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렌즈픽</a:t>
            </a:r>
            <a:r>
              <a:rPr lang="en-US" altLang="ko-KR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과의 연동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66A4AD6-7807-4780-B66C-6EB7A1993218}"/>
              </a:ext>
            </a:extLst>
          </p:cNvPr>
          <p:cNvSpPr txBox="1"/>
          <p:nvPr/>
        </p:nvSpPr>
        <p:spPr>
          <a:xfrm>
            <a:off x="1139431" y="3803462"/>
            <a:ext cx="1695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 err="1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가상피팅</a:t>
            </a:r>
            <a:endParaRPr lang="en-US" altLang="ko-KR" sz="1600" spc="-151" dirty="0">
              <a:solidFill>
                <a:srgbClr val="FF5B5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57953B5-7251-4985-B287-CBEBFB639E4C}"/>
              </a:ext>
            </a:extLst>
          </p:cNvPr>
          <p:cNvSpPr txBox="1"/>
          <p:nvPr/>
        </p:nvSpPr>
        <p:spPr>
          <a:xfrm>
            <a:off x="1163562" y="4242598"/>
            <a:ext cx="216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구매한 렌즈의</a:t>
            </a:r>
            <a:r>
              <a:rPr lang="en-US" altLang="ko-KR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실패율 감소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만족도 향상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F79229-6167-4DA8-AAD3-515D520182B1}"/>
              </a:ext>
            </a:extLst>
          </p:cNvPr>
          <p:cNvGrpSpPr/>
          <p:nvPr/>
        </p:nvGrpSpPr>
        <p:grpSpPr>
          <a:xfrm>
            <a:off x="511729" y="179440"/>
            <a:ext cx="11168542" cy="430887"/>
            <a:chOff x="511730" y="285692"/>
            <a:chExt cx="11168542" cy="43088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00B30D-4B61-457F-97A5-A4FDDB9ADE51}"/>
                </a:ext>
              </a:extLst>
            </p:cNvPr>
            <p:cNvSpPr txBox="1"/>
            <p:nvPr/>
          </p:nvSpPr>
          <p:spPr>
            <a:xfrm>
              <a:off x="738232" y="285692"/>
              <a:ext cx="32241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비즈닉스</a:t>
              </a:r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</a:t>
              </a:r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 디바이스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F86ED7F-11C0-4C62-BBA0-9360E7FE27DF}"/>
                </a:ext>
              </a:extLst>
            </p:cNvPr>
            <p:cNvSpPr/>
            <p:nvPr/>
          </p:nvSpPr>
          <p:spPr>
            <a:xfrm>
              <a:off x="511730" y="387883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1C601D3-B914-4736-8AFB-C755931C25A5}"/>
                </a:ext>
              </a:extLst>
            </p:cNvPr>
            <p:cNvCxnSpPr>
              <a:cxnSpLocks/>
              <a:stCxn id="30" idx="3"/>
              <a:endCxn id="33" idx="1"/>
            </p:cNvCxnSpPr>
            <p:nvPr/>
          </p:nvCxnSpPr>
          <p:spPr>
            <a:xfrm>
              <a:off x="3962401" y="501136"/>
              <a:ext cx="719995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A4E9FD-9413-4D17-BD7F-1B41187F598C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B54E358-3071-46AC-A31C-803CC32C3FD7}"/>
              </a:ext>
            </a:extLst>
          </p:cNvPr>
          <p:cNvSpPr txBox="1"/>
          <p:nvPr/>
        </p:nvSpPr>
        <p:spPr>
          <a:xfrm>
            <a:off x="525757" y="1418934"/>
            <a:ext cx="59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54E358-3071-46AC-A31C-803CC32C3FD7}"/>
              </a:ext>
            </a:extLst>
          </p:cNvPr>
          <p:cNvSpPr txBox="1"/>
          <p:nvPr/>
        </p:nvSpPr>
        <p:spPr>
          <a:xfrm>
            <a:off x="525757" y="2595809"/>
            <a:ext cx="59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54E358-3071-46AC-A31C-803CC32C3FD7}"/>
              </a:ext>
            </a:extLst>
          </p:cNvPr>
          <p:cNvSpPr txBox="1"/>
          <p:nvPr/>
        </p:nvSpPr>
        <p:spPr>
          <a:xfrm>
            <a:off x="525757" y="3772684"/>
            <a:ext cx="59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54E358-3071-46AC-A31C-803CC32C3FD7}"/>
              </a:ext>
            </a:extLst>
          </p:cNvPr>
          <p:cNvSpPr txBox="1"/>
          <p:nvPr/>
        </p:nvSpPr>
        <p:spPr>
          <a:xfrm>
            <a:off x="525757" y="4999537"/>
            <a:ext cx="59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1" dirty="0">
                <a:solidFill>
                  <a:srgbClr val="FF5B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8599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0B3D21-1A0B-4BEC-B9C9-F1AA4EB1759F}"/>
              </a:ext>
            </a:extLst>
          </p:cNvPr>
          <p:cNvSpPr/>
          <p:nvPr/>
        </p:nvSpPr>
        <p:spPr>
          <a:xfrm>
            <a:off x="6730107" y="1504434"/>
            <a:ext cx="1745802" cy="2225546"/>
          </a:xfrm>
          <a:prstGeom prst="roundRect">
            <a:avLst>
              <a:gd name="adj" fmla="val 81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CE240AF5-E51A-4BA0-9D36-A88D37072ADA}"/>
              </a:ext>
            </a:extLst>
          </p:cNvPr>
          <p:cNvSpPr/>
          <p:nvPr/>
        </p:nvSpPr>
        <p:spPr>
          <a:xfrm>
            <a:off x="8981474" y="4029999"/>
            <a:ext cx="2678623" cy="411002"/>
          </a:xfrm>
          <a:prstGeom prst="roundRect">
            <a:avLst>
              <a:gd name="adj" fmla="val 50000"/>
            </a:avLst>
          </a:prstGeom>
          <a:solidFill>
            <a:srgbClr val="FF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39167485-D8AB-4174-9023-3FE7DF5B5E8A}"/>
              </a:ext>
            </a:extLst>
          </p:cNvPr>
          <p:cNvSpPr/>
          <p:nvPr/>
        </p:nvSpPr>
        <p:spPr>
          <a:xfrm>
            <a:off x="8981474" y="1394588"/>
            <a:ext cx="2678623" cy="411002"/>
          </a:xfrm>
          <a:prstGeom prst="roundRect">
            <a:avLst>
              <a:gd name="adj" fmla="val 50000"/>
            </a:avLst>
          </a:prstGeom>
          <a:solidFill>
            <a:srgbClr val="FF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A8CC73B4-74C7-4185-9287-4396F036C0D3}"/>
              </a:ext>
            </a:extLst>
          </p:cNvPr>
          <p:cNvSpPr/>
          <p:nvPr/>
        </p:nvSpPr>
        <p:spPr>
          <a:xfrm>
            <a:off x="3001073" y="4018459"/>
            <a:ext cx="2678623" cy="411002"/>
          </a:xfrm>
          <a:prstGeom prst="roundRect">
            <a:avLst>
              <a:gd name="adj" fmla="val 50000"/>
            </a:avLst>
          </a:prstGeom>
          <a:solidFill>
            <a:srgbClr val="FF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0B76B6B-E333-41B2-BFB9-7F9A4FA964E4}"/>
              </a:ext>
            </a:extLst>
          </p:cNvPr>
          <p:cNvSpPr/>
          <p:nvPr/>
        </p:nvSpPr>
        <p:spPr>
          <a:xfrm>
            <a:off x="3001073" y="1394588"/>
            <a:ext cx="2678623" cy="411002"/>
          </a:xfrm>
          <a:prstGeom prst="roundRect">
            <a:avLst>
              <a:gd name="adj" fmla="val 50000"/>
            </a:avLst>
          </a:prstGeom>
          <a:solidFill>
            <a:srgbClr val="FF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360036E-F28D-4A12-9099-8002E28F70CD}"/>
              </a:ext>
            </a:extLst>
          </p:cNvPr>
          <p:cNvGrpSpPr/>
          <p:nvPr/>
        </p:nvGrpSpPr>
        <p:grpSpPr>
          <a:xfrm>
            <a:off x="6467479" y="705262"/>
            <a:ext cx="5209817" cy="423796"/>
            <a:chOff x="421844" y="736851"/>
            <a:chExt cx="3261708" cy="514715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571E3788-E994-4D4C-B999-05B5EB63C1BD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A00407B2-D836-4773-AD01-4ED32E31764B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F05349D-53CA-479C-995A-3D4F25E7B530}"/>
              </a:ext>
            </a:extLst>
          </p:cNvPr>
          <p:cNvGrpSpPr/>
          <p:nvPr/>
        </p:nvGrpSpPr>
        <p:grpSpPr>
          <a:xfrm>
            <a:off x="511728" y="705262"/>
            <a:ext cx="5209817" cy="423796"/>
            <a:chOff x="421844" y="736851"/>
            <a:chExt cx="3261708" cy="51471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B7BAEF6A-5614-4122-94A3-5868BC1C3F75}"/>
                </a:ext>
              </a:extLst>
            </p:cNvPr>
            <p:cNvSpPr/>
            <p:nvPr/>
          </p:nvSpPr>
          <p:spPr>
            <a:xfrm>
              <a:off x="423707" y="736851"/>
              <a:ext cx="3259845" cy="5147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FCF91485-2ACE-4EC1-91E8-F5D0A96733C6}"/>
                </a:ext>
              </a:extLst>
            </p:cNvPr>
            <p:cNvSpPr/>
            <p:nvPr/>
          </p:nvSpPr>
          <p:spPr>
            <a:xfrm>
              <a:off x="421844" y="736940"/>
              <a:ext cx="3259845" cy="45719"/>
            </a:xfrm>
            <a:prstGeom prst="roundRect">
              <a:avLst>
                <a:gd name="adj" fmla="val 0"/>
              </a:avLst>
            </a:prstGeom>
            <a:solidFill>
              <a:srgbClr val="FF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0A8D4F4-33BB-4297-A32B-EAC67733C9C7}"/>
              </a:ext>
            </a:extLst>
          </p:cNvPr>
          <p:cNvSpPr txBox="1"/>
          <p:nvPr/>
        </p:nvSpPr>
        <p:spPr>
          <a:xfrm>
            <a:off x="1676002" y="752571"/>
            <a:ext cx="28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오프라인 수집 데이터</a:t>
            </a:r>
            <a:endParaRPr lang="en-US" altLang="ko-KR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4E30A-E146-468E-9C79-DA0B1253B826}"/>
              </a:ext>
            </a:extLst>
          </p:cNvPr>
          <p:cNvSpPr txBox="1"/>
          <p:nvPr/>
        </p:nvSpPr>
        <p:spPr>
          <a:xfrm>
            <a:off x="7631753" y="753364"/>
            <a:ext cx="28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수집 데이터</a:t>
            </a:r>
            <a:endParaRPr lang="en-US" altLang="ko-KR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812530D-0835-4CE5-9048-9C966E781DEE}"/>
              </a:ext>
            </a:extLst>
          </p:cNvPr>
          <p:cNvGrpSpPr/>
          <p:nvPr/>
        </p:nvGrpSpPr>
        <p:grpSpPr>
          <a:xfrm>
            <a:off x="602465" y="1145842"/>
            <a:ext cx="2099012" cy="2584168"/>
            <a:chOff x="975679" y="2972630"/>
            <a:chExt cx="2182679" cy="2687176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0CAF96EC-0200-4B84-B734-403F34C491B7}"/>
                </a:ext>
              </a:extLst>
            </p:cNvPr>
            <p:cNvGrpSpPr/>
            <p:nvPr/>
          </p:nvGrpSpPr>
          <p:grpSpPr>
            <a:xfrm>
              <a:off x="975679" y="2972630"/>
              <a:ext cx="2182679" cy="2687176"/>
              <a:chOff x="3748076" y="1981541"/>
              <a:chExt cx="3195661" cy="3934293"/>
            </a:xfrm>
          </p:grpSpPr>
          <p:pic>
            <p:nvPicPr>
              <p:cNvPr id="292" name="그림 291">
                <a:extLst>
                  <a:ext uri="{FF2B5EF4-FFF2-40B4-BE49-F238E27FC236}">
                    <a16:creationId xmlns:a16="http://schemas.microsoft.com/office/drawing/2014/main" id="{BBC3E602-3B60-4C63-8DB1-75858E8B3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05"/>
              <a:stretch/>
            </p:blipFill>
            <p:spPr>
              <a:xfrm>
                <a:off x="3748076" y="1981541"/>
                <a:ext cx="3195661" cy="3934293"/>
              </a:xfrm>
              <a:prstGeom prst="rect">
                <a:avLst/>
              </a:prstGeom>
            </p:spPr>
          </p:pic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654EAACC-8F31-43F7-9B9D-13F4EDC6716F}"/>
                  </a:ext>
                </a:extLst>
              </p:cNvPr>
              <p:cNvSpPr/>
              <p:nvPr/>
            </p:nvSpPr>
            <p:spPr>
              <a:xfrm>
                <a:off x="4124055" y="2360799"/>
                <a:ext cx="2461288" cy="3160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47DDA1E9-31DA-40D5-BAC3-754B9C424E22}"/>
                </a:ext>
              </a:extLst>
            </p:cNvPr>
            <p:cNvGrpSpPr/>
            <p:nvPr/>
          </p:nvGrpSpPr>
          <p:grpSpPr>
            <a:xfrm>
              <a:off x="1381888" y="3303280"/>
              <a:ext cx="1476940" cy="2015507"/>
              <a:chOff x="1172209" y="2534213"/>
              <a:chExt cx="1476940" cy="2015507"/>
            </a:xfrm>
          </p:grpSpPr>
          <p:grpSp>
            <p:nvGrpSpPr>
              <p:cNvPr id="185" name="그룹 184">
                <a:extLst>
                  <a:ext uri="{FF2B5EF4-FFF2-40B4-BE49-F238E27FC236}">
                    <a16:creationId xmlns:a16="http://schemas.microsoft.com/office/drawing/2014/main" id="{D354DF04-D30A-4C99-8A60-376AB510CCBE}"/>
                  </a:ext>
                </a:extLst>
              </p:cNvPr>
              <p:cNvGrpSpPr/>
              <p:nvPr/>
            </p:nvGrpSpPr>
            <p:grpSpPr>
              <a:xfrm>
                <a:off x="1172209" y="2534213"/>
                <a:ext cx="1476940" cy="2015507"/>
                <a:chOff x="3333000" y="466998"/>
                <a:chExt cx="4111140" cy="5764021"/>
              </a:xfrm>
            </p:grpSpPr>
            <p:sp>
              <p:nvSpPr>
                <p:cNvPr id="273" name="Freeform 1301">
                  <a:extLst>
                    <a:ext uri="{FF2B5EF4-FFF2-40B4-BE49-F238E27FC236}">
                      <a16:creationId xmlns:a16="http://schemas.microsoft.com/office/drawing/2014/main" id="{0A845444-D022-4F30-984B-8EEFE4050F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511270" y="466998"/>
                  <a:ext cx="1909961" cy="1768149"/>
                </a:xfrm>
                <a:custGeom>
                  <a:avLst/>
                  <a:gdLst>
                    <a:gd name="T0" fmla="*/ 4010 w 7322"/>
                    <a:gd name="T1" fmla="*/ 0 h 6252"/>
                    <a:gd name="T2" fmla="*/ 3938 w 7322"/>
                    <a:gd name="T3" fmla="*/ 540 h 6252"/>
                    <a:gd name="T4" fmla="*/ 3818 w 7322"/>
                    <a:gd name="T5" fmla="*/ 912 h 6252"/>
                    <a:gd name="T6" fmla="*/ 3614 w 7322"/>
                    <a:gd name="T7" fmla="*/ 624 h 6252"/>
                    <a:gd name="T8" fmla="*/ 3074 w 7322"/>
                    <a:gd name="T9" fmla="*/ 756 h 6252"/>
                    <a:gd name="T10" fmla="*/ 2966 w 7322"/>
                    <a:gd name="T11" fmla="*/ 1236 h 6252"/>
                    <a:gd name="T12" fmla="*/ 1514 w 7322"/>
                    <a:gd name="T13" fmla="*/ 1008 h 6252"/>
                    <a:gd name="T14" fmla="*/ 986 w 7322"/>
                    <a:gd name="T15" fmla="*/ 1200 h 6252"/>
                    <a:gd name="T16" fmla="*/ 626 w 7322"/>
                    <a:gd name="T17" fmla="*/ 1092 h 6252"/>
                    <a:gd name="T18" fmla="*/ 0 w 7322"/>
                    <a:gd name="T19" fmla="*/ 1203 h 6252"/>
                    <a:gd name="T20" fmla="*/ 194 w 7322"/>
                    <a:gd name="T21" fmla="*/ 1774 h 6252"/>
                    <a:gd name="T22" fmla="*/ 650 w 7322"/>
                    <a:gd name="T23" fmla="*/ 1932 h 6252"/>
                    <a:gd name="T24" fmla="*/ 986 w 7322"/>
                    <a:gd name="T25" fmla="*/ 2040 h 6252"/>
                    <a:gd name="T26" fmla="*/ 1441 w 7322"/>
                    <a:gd name="T27" fmla="*/ 2698 h 6252"/>
                    <a:gd name="T28" fmla="*/ 1273 w 7322"/>
                    <a:gd name="T29" fmla="*/ 3001 h 6252"/>
                    <a:gd name="T30" fmla="*/ 1201 w 7322"/>
                    <a:gd name="T31" fmla="*/ 3290 h 6252"/>
                    <a:gd name="T32" fmla="*/ 1370 w 7322"/>
                    <a:gd name="T33" fmla="*/ 3650 h 6252"/>
                    <a:gd name="T34" fmla="*/ 1514 w 7322"/>
                    <a:gd name="T35" fmla="*/ 3912 h 6252"/>
                    <a:gd name="T36" fmla="*/ 1946 w 7322"/>
                    <a:gd name="T37" fmla="*/ 3948 h 6252"/>
                    <a:gd name="T38" fmla="*/ 2219 w 7322"/>
                    <a:gd name="T39" fmla="*/ 4299 h 6252"/>
                    <a:gd name="T40" fmla="*/ 2198 w 7322"/>
                    <a:gd name="T41" fmla="*/ 4788 h 6252"/>
                    <a:gd name="T42" fmla="*/ 2045 w 7322"/>
                    <a:gd name="T43" fmla="*/ 5373 h 6252"/>
                    <a:gd name="T44" fmla="*/ 2158 w 7322"/>
                    <a:gd name="T45" fmla="*/ 5860 h 6252"/>
                    <a:gd name="T46" fmla="*/ 2680 w 7322"/>
                    <a:gd name="T47" fmla="*/ 5759 h 6252"/>
                    <a:gd name="T48" fmla="*/ 2855 w 7322"/>
                    <a:gd name="T49" fmla="*/ 5345 h 6252"/>
                    <a:gd name="T50" fmla="*/ 3110 w 7322"/>
                    <a:gd name="T51" fmla="*/ 5688 h 6252"/>
                    <a:gd name="T52" fmla="*/ 3671 w 7322"/>
                    <a:gd name="T53" fmla="*/ 5471 h 6252"/>
                    <a:gd name="T54" fmla="*/ 3895 w 7322"/>
                    <a:gd name="T55" fmla="*/ 5737 h 6252"/>
                    <a:gd name="T56" fmla="*/ 4199 w 7322"/>
                    <a:gd name="T57" fmla="*/ 5842 h 6252"/>
                    <a:gd name="T58" fmla="*/ 4865 w 7322"/>
                    <a:gd name="T59" fmla="*/ 6252 h 6252"/>
                    <a:gd name="T60" fmla="*/ 5402 w 7322"/>
                    <a:gd name="T61" fmla="*/ 6095 h 6252"/>
                    <a:gd name="T62" fmla="*/ 5884 w 7322"/>
                    <a:gd name="T63" fmla="*/ 6229 h 6252"/>
                    <a:gd name="T64" fmla="*/ 6136 w 7322"/>
                    <a:gd name="T65" fmla="*/ 6157 h 6252"/>
                    <a:gd name="T66" fmla="*/ 6457 w 7322"/>
                    <a:gd name="T67" fmla="*/ 6167 h 6252"/>
                    <a:gd name="T68" fmla="*/ 7064 w 7322"/>
                    <a:gd name="T69" fmla="*/ 5932 h 6252"/>
                    <a:gd name="T70" fmla="*/ 7307 w 7322"/>
                    <a:gd name="T71" fmla="*/ 5651 h 6252"/>
                    <a:gd name="T72" fmla="*/ 7238 w 7322"/>
                    <a:gd name="T73" fmla="*/ 5148 h 6252"/>
                    <a:gd name="T74" fmla="*/ 6674 w 7322"/>
                    <a:gd name="T75" fmla="*/ 4428 h 6252"/>
                    <a:gd name="T76" fmla="*/ 6566 w 7322"/>
                    <a:gd name="T77" fmla="*/ 4080 h 6252"/>
                    <a:gd name="T78" fmla="*/ 6350 w 7322"/>
                    <a:gd name="T79" fmla="*/ 3900 h 6252"/>
                    <a:gd name="T80" fmla="*/ 6374 w 7322"/>
                    <a:gd name="T81" fmla="*/ 3684 h 6252"/>
                    <a:gd name="T82" fmla="*/ 6014 w 7322"/>
                    <a:gd name="T83" fmla="*/ 3312 h 6252"/>
                    <a:gd name="T84" fmla="*/ 5342 w 7322"/>
                    <a:gd name="T85" fmla="*/ 2280 h 6252"/>
                    <a:gd name="T86" fmla="*/ 4862 w 7322"/>
                    <a:gd name="T87" fmla="*/ 1656 h 6252"/>
                    <a:gd name="T88" fmla="*/ 4478 w 7322"/>
                    <a:gd name="T89" fmla="*/ 804 h 6252"/>
                    <a:gd name="T90" fmla="*/ 4250 w 7322"/>
                    <a:gd name="T91" fmla="*/ 108 h 6252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7322"/>
                    <a:gd name="T139" fmla="*/ 0 h 6252"/>
                    <a:gd name="T140" fmla="*/ 7322 w 7322"/>
                    <a:gd name="T141" fmla="*/ 6252 h 6252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7322" h="6252">
                      <a:moveTo>
                        <a:pt x="4250" y="108"/>
                      </a:moveTo>
                      <a:lnTo>
                        <a:pt x="4010" y="0"/>
                      </a:lnTo>
                      <a:lnTo>
                        <a:pt x="3902" y="108"/>
                      </a:lnTo>
                      <a:lnTo>
                        <a:pt x="3938" y="540"/>
                      </a:lnTo>
                      <a:lnTo>
                        <a:pt x="3830" y="684"/>
                      </a:lnTo>
                      <a:lnTo>
                        <a:pt x="3818" y="912"/>
                      </a:lnTo>
                      <a:lnTo>
                        <a:pt x="3710" y="936"/>
                      </a:lnTo>
                      <a:lnTo>
                        <a:pt x="3614" y="624"/>
                      </a:lnTo>
                      <a:lnTo>
                        <a:pt x="3182" y="624"/>
                      </a:lnTo>
                      <a:lnTo>
                        <a:pt x="3074" y="756"/>
                      </a:lnTo>
                      <a:lnTo>
                        <a:pt x="3110" y="1080"/>
                      </a:lnTo>
                      <a:lnTo>
                        <a:pt x="2966" y="1236"/>
                      </a:lnTo>
                      <a:lnTo>
                        <a:pt x="1598" y="1212"/>
                      </a:lnTo>
                      <a:lnTo>
                        <a:pt x="1514" y="1008"/>
                      </a:lnTo>
                      <a:lnTo>
                        <a:pt x="1202" y="1008"/>
                      </a:lnTo>
                      <a:lnTo>
                        <a:pt x="986" y="1200"/>
                      </a:lnTo>
                      <a:lnTo>
                        <a:pt x="722" y="1260"/>
                      </a:lnTo>
                      <a:lnTo>
                        <a:pt x="626" y="1092"/>
                      </a:lnTo>
                      <a:lnTo>
                        <a:pt x="410" y="984"/>
                      </a:lnTo>
                      <a:lnTo>
                        <a:pt x="0" y="1203"/>
                      </a:lnTo>
                      <a:lnTo>
                        <a:pt x="50" y="1476"/>
                      </a:lnTo>
                      <a:lnTo>
                        <a:pt x="194" y="1774"/>
                      </a:lnTo>
                      <a:lnTo>
                        <a:pt x="482" y="1776"/>
                      </a:lnTo>
                      <a:lnTo>
                        <a:pt x="650" y="1932"/>
                      </a:lnTo>
                      <a:lnTo>
                        <a:pt x="830" y="1932"/>
                      </a:lnTo>
                      <a:lnTo>
                        <a:pt x="986" y="2040"/>
                      </a:lnTo>
                      <a:lnTo>
                        <a:pt x="1262" y="2466"/>
                      </a:lnTo>
                      <a:lnTo>
                        <a:pt x="1441" y="2698"/>
                      </a:lnTo>
                      <a:lnTo>
                        <a:pt x="1418" y="2892"/>
                      </a:lnTo>
                      <a:lnTo>
                        <a:pt x="1273" y="3001"/>
                      </a:lnTo>
                      <a:lnTo>
                        <a:pt x="1274" y="3168"/>
                      </a:lnTo>
                      <a:lnTo>
                        <a:pt x="1201" y="3290"/>
                      </a:lnTo>
                      <a:lnTo>
                        <a:pt x="1238" y="3504"/>
                      </a:lnTo>
                      <a:lnTo>
                        <a:pt x="1370" y="3650"/>
                      </a:lnTo>
                      <a:lnTo>
                        <a:pt x="1370" y="3852"/>
                      </a:lnTo>
                      <a:lnTo>
                        <a:pt x="1514" y="3912"/>
                      </a:lnTo>
                      <a:lnTo>
                        <a:pt x="1718" y="3960"/>
                      </a:lnTo>
                      <a:lnTo>
                        <a:pt x="1946" y="3948"/>
                      </a:lnTo>
                      <a:lnTo>
                        <a:pt x="2207" y="4074"/>
                      </a:lnTo>
                      <a:lnTo>
                        <a:pt x="2219" y="4299"/>
                      </a:lnTo>
                      <a:lnTo>
                        <a:pt x="2054" y="4512"/>
                      </a:lnTo>
                      <a:lnTo>
                        <a:pt x="2198" y="4788"/>
                      </a:lnTo>
                      <a:lnTo>
                        <a:pt x="2045" y="5111"/>
                      </a:lnTo>
                      <a:lnTo>
                        <a:pt x="2045" y="5373"/>
                      </a:lnTo>
                      <a:lnTo>
                        <a:pt x="2047" y="5744"/>
                      </a:lnTo>
                      <a:lnTo>
                        <a:pt x="2158" y="5860"/>
                      </a:lnTo>
                      <a:lnTo>
                        <a:pt x="2524" y="5879"/>
                      </a:lnTo>
                      <a:lnTo>
                        <a:pt x="2680" y="5759"/>
                      </a:lnTo>
                      <a:lnTo>
                        <a:pt x="2699" y="5485"/>
                      </a:lnTo>
                      <a:lnTo>
                        <a:pt x="2855" y="5345"/>
                      </a:lnTo>
                      <a:lnTo>
                        <a:pt x="2891" y="5532"/>
                      </a:lnTo>
                      <a:lnTo>
                        <a:pt x="3110" y="5688"/>
                      </a:lnTo>
                      <a:lnTo>
                        <a:pt x="3413" y="5481"/>
                      </a:lnTo>
                      <a:lnTo>
                        <a:pt x="3671" y="5471"/>
                      </a:lnTo>
                      <a:lnTo>
                        <a:pt x="3793" y="5668"/>
                      </a:lnTo>
                      <a:lnTo>
                        <a:pt x="3895" y="5737"/>
                      </a:lnTo>
                      <a:lnTo>
                        <a:pt x="3908" y="5877"/>
                      </a:lnTo>
                      <a:lnTo>
                        <a:pt x="4199" y="5842"/>
                      </a:lnTo>
                      <a:lnTo>
                        <a:pt x="4702" y="6101"/>
                      </a:lnTo>
                      <a:lnTo>
                        <a:pt x="4865" y="6252"/>
                      </a:lnTo>
                      <a:lnTo>
                        <a:pt x="5306" y="6228"/>
                      </a:lnTo>
                      <a:lnTo>
                        <a:pt x="5402" y="6095"/>
                      </a:lnTo>
                      <a:lnTo>
                        <a:pt x="5626" y="6094"/>
                      </a:lnTo>
                      <a:lnTo>
                        <a:pt x="5884" y="6229"/>
                      </a:lnTo>
                      <a:lnTo>
                        <a:pt x="5980" y="6133"/>
                      </a:lnTo>
                      <a:lnTo>
                        <a:pt x="6136" y="6157"/>
                      </a:lnTo>
                      <a:lnTo>
                        <a:pt x="6263" y="6062"/>
                      </a:lnTo>
                      <a:lnTo>
                        <a:pt x="6457" y="6167"/>
                      </a:lnTo>
                      <a:lnTo>
                        <a:pt x="6959" y="6133"/>
                      </a:lnTo>
                      <a:lnTo>
                        <a:pt x="7064" y="5932"/>
                      </a:lnTo>
                      <a:lnTo>
                        <a:pt x="7142" y="5832"/>
                      </a:lnTo>
                      <a:lnTo>
                        <a:pt x="7307" y="5651"/>
                      </a:lnTo>
                      <a:lnTo>
                        <a:pt x="7322" y="5364"/>
                      </a:lnTo>
                      <a:lnTo>
                        <a:pt x="7238" y="5148"/>
                      </a:lnTo>
                      <a:lnTo>
                        <a:pt x="7250" y="4968"/>
                      </a:lnTo>
                      <a:lnTo>
                        <a:pt x="6674" y="4428"/>
                      </a:lnTo>
                      <a:lnTo>
                        <a:pt x="6566" y="4212"/>
                      </a:lnTo>
                      <a:lnTo>
                        <a:pt x="6566" y="4080"/>
                      </a:lnTo>
                      <a:lnTo>
                        <a:pt x="6530" y="3960"/>
                      </a:lnTo>
                      <a:lnTo>
                        <a:pt x="6350" y="3900"/>
                      </a:lnTo>
                      <a:lnTo>
                        <a:pt x="6278" y="3792"/>
                      </a:lnTo>
                      <a:lnTo>
                        <a:pt x="6374" y="3684"/>
                      </a:lnTo>
                      <a:lnTo>
                        <a:pt x="6386" y="3540"/>
                      </a:lnTo>
                      <a:lnTo>
                        <a:pt x="6014" y="3312"/>
                      </a:lnTo>
                      <a:lnTo>
                        <a:pt x="5582" y="2808"/>
                      </a:lnTo>
                      <a:lnTo>
                        <a:pt x="5342" y="2280"/>
                      </a:lnTo>
                      <a:lnTo>
                        <a:pt x="5198" y="2088"/>
                      </a:lnTo>
                      <a:lnTo>
                        <a:pt x="4862" y="1656"/>
                      </a:lnTo>
                      <a:lnTo>
                        <a:pt x="4838" y="1380"/>
                      </a:lnTo>
                      <a:lnTo>
                        <a:pt x="4478" y="804"/>
                      </a:lnTo>
                      <a:lnTo>
                        <a:pt x="4466" y="552"/>
                      </a:lnTo>
                      <a:lnTo>
                        <a:pt x="4250" y="108"/>
                      </a:lnTo>
                      <a:close/>
                    </a:path>
                  </a:pathLst>
                </a:custGeom>
                <a:solidFill>
                  <a:srgbClr val="CED9EE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74" name="Freeform 1302">
                  <a:extLst>
                    <a:ext uri="{FF2B5EF4-FFF2-40B4-BE49-F238E27FC236}">
                      <a16:creationId xmlns:a16="http://schemas.microsoft.com/office/drawing/2014/main" id="{9AC5923C-4B31-44AB-B689-9EF6F7DBD90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966870" y="807506"/>
                  <a:ext cx="1122969" cy="1605815"/>
                </a:xfrm>
                <a:custGeom>
                  <a:avLst/>
                  <a:gdLst>
                    <a:gd name="T0" fmla="*/ 1872 w 4305"/>
                    <a:gd name="T1" fmla="*/ 44 h 5678"/>
                    <a:gd name="T2" fmla="*/ 1620 w 4305"/>
                    <a:gd name="T3" fmla="*/ 176 h 5678"/>
                    <a:gd name="T4" fmla="*/ 1374 w 4305"/>
                    <a:gd name="T5" fmla="*/ 266 h 5678"/>
                    <a:gd name="T6" fmla="*/ 1170 w 4305"/>
                    <a:gd name="T7" fmla="*/ 206 h 5678"/>
                    <a:gd name="T8" fmla="*/ 1122 w 4305"/>
                    <a:gd name="T9" fmla="*/ 500 h 5678"/>
                    <a:gd name="T10" fmla="*/ 816 w 4305"/>
                    <a:gd name="T11" fmla="*/ 518 h 5678"/>
                    <a:gd name="T12" fmla="*/ 870 w 4305"/>
                    <a:gd name="T13" fmla="*/ 728 h 5678"/>
                    <a:gd name="T14" fmla="*/ 1140 w 4305"/>
                    <a:gd name="T15" fmla="*/ 698 h 5678"/>
                    <a:gd name="T16" fmla="*/ 1098 w 4305"/>
                    <a:gd name="T17" fmla="*/ 926 h 5678"/>
                    <a:gd name="T18" fmla="*/ 882 w 4305"/>
                    <a:gd name="T19" fmla="*/ 1202 h 5678"/>
                    <a:gd name="T20" fmla="*/ 528 w 4305"/>
                    <a:gd name="T21" fmla="*/ 1304 h 5678"/>
                    <a:gd name="T22" fmla="*/ 702 w 4305"/>
                    <a:gd name="T23" fmla="*/ 1490 h 5678"/>
                    <a:gd name="T24" fmla="*/ 756 w 4305"/>
                    <a:gd name="T25" fmla="*/ 1706 h 5678"/>
                    <a:gd name="T26" fmla="*/ 528 w 4305"/>
                    <a:gd name="T27" fmla="*/ 1724 h 5678"/>
                    <a:gd name="T28" fmla="*/ 522 w 4305"/>
                    <a:gd name="T29" fmla="*/ 1976 h 5678"/>
                    <a:gd name="T30" fmla="*/ 215 w 4305"/>
                    <a:gd name="T31" fmla="*/ 2005 h 5678"/>
                    <a:gd name="T32" fmla="*/ 105 w 4305"/>
                    <a:gd name="T33" fmla="*/ 2177 h 5678"/>
                    <a:gd name="T34" fmla="*/ 54 w 4305"/>
                    <a:gd name="T35" fmla="*/ 2425 h 5678"/>
                    <a:gd name="T36" fmla="*/ 164 w 4305"/>
                    <a:gd name="T37" fmla="*/ 2659 h 5678"/>
                    <a:gd name="T38" fmla="*/ 76 w 4305"/>
                    <a:gd name="T39" fmla="*/ 2878 h 5678"/>
                    <a:gd name="T40" fmla="*/ 451 w 4305"/>
                    <a:gd name="T41" fmla="*/ 2755 h 5678"/>
                    <a:gd name="T42" fmla="*/ 566 w 4305"/>
                    <a:gd name="T43" fmla="*/ 2707 h 5678"/>
                    <a:gd name="T44" fmla="*/ 810 w 4305"/>
                    <a:gd name="T45" fmla="*/ 2844 h 5678"/>
                    <a:gd name="T46" fmla="*/ 903 w 4305"/>
                    <a:gd name="T47" fmla="*/ 3042 h 5678"/>
                    <a:gd name="T48" fmla="*/ 1044 w 4305"/>
                    <a:gd name="T49" fmla="*/ 3198 h 5678"/>
                    <a:gd name="T50" fmla="*/ 901 w 4305"/>
                    <a:gd name="T51" fmla="*/ 3322 h 5678"/>
                    <a:gd name="T52" fmla="*/ 872 w 4305"/>
                    <a:gd name="T53" fmla="*/ 3541 h 5678"/>
                    <a:gd name="T54" fmla="*/ 654 w 4305"/>
                    <a:gd name="T55" fmla="*/ 3650 h 5678"/>
                    <a:gd name="T56" fmla="*/ 546 w 4305"/>
                    <a:gd name="T57" fmla="*/ 3830 h 5678"/>
                    <a:gd name="T58" fmla="*/ 492 w 4305"/>
                    <a:gd name="T59" fmla="*/ 4010 h 5678"/>
                    <a:gd name="T60" fmla="*/ 474 w 4305"/>
                    <a:gd name="T61" fmla="*/ 4226 h 5678"/>
                    <a:gd name="T62" fmla="*/ 342 w 4305"/>
                    <a:gd name="T63" fmla="*/ 4328 h 5678"/>
                    <a:gd name="T64" fmla="*/ 270 w 4305"/>
                    <a:gd name="T65" fmla="*/ 4640 h 5678"/>
                    <a:gd name="T66" fmla="*/ 492 w 4305"/>
                    <a:gd name="T67" fmla="*/ 4814 h 5678"/>
                    <a:gd name="T68" fmla="*/ 666 w 4305"/>
                    <a:gd name="T69" fmla="*/ 4892 h 5678"/>
                    <a:gd name="T70" fmla="*/ 684 w 4305"/>
                    <a:gd name="T71" fmla="*/ 5180 h 5678"/>
                    <a:gd name="T72" fmla="*/ 882 w 4305"/>
                    <a:gd name="T73" fmla="*/ 5328 h 5678"/>
                    <a:gd name="T74" fmla="*/ 1101 w 4305"/>
                    <a:gd name="T75" fmla="*/ 5636 h 5678"/>
                    <a:gd name="T76" fmla="*/ 1439 w 4305"/>
                    <a:gd name="T77" fmla="*/ 5647 h 5678"/>
                    <a:gd name="T78" fmla="*/ 1860 w 4305"/>
                    <a:gd name="T79" fmla="*/ 5450 h 5678"/>
                    <a:gd name="T80" fmla="*/ 2286 w 4305"/>
                    <a:gd name="T81" fmla="*/ 5468 h 5678"/>
                    <a:gd name="T82" fmla="*/ 2740 w 4305"/>
                    <a:gd name="T83" fmla="*/ 5643 h 5678"/>
                    <a:gd name="T84" fmla="*/ 3045 w 4305"/>
                    <a:gd name="T85" fmla="*/ 5272 h 5678"/>
                    <a:gd name="T86" fmla="*/ 3594 w 4305"/>
                    <a:gd name="T87" fmla="*/ 4997 h 5678"/>
                    <a:gd name="T88" fmla="*/ 3908 w 4305"/>
                    <a:gd name="T89" fmla="*/ 4763 h 5678"/>
                    <a:gd name="T90" fmla="*/ 4131 w 4305"/>
                    <a:gd name="T91" fmla="*/ 3908 h 5678"/>
                    <a:gd name="T92" fmla="*/ 4140 w 4305"/>
                    <a:gd name="T93" fmla="*/ 3308 h 5678"/>
                    <a:gd name="T94" fmla="*/ 4293 w 4305"/>
                    <a:gd name="T95" fmla="*/ 2868 h 5678"/>
                    <a:gd name="T96" fmla="*/ 3801 w 4305"/>
                    <a:gd name="T97" fmla="*/ 2756 h 5678"/>
                    <a:gd name="T98" fmla="*/ 3456 w 4305"/>
                    <a:gd name="T99" fmla="*/ 2647 h 5678"/>
                    <a:gd name="T100" fmla="*/ 3324 w 4305"/>
                    <a:gd name="T101" fmla="*/ 2299 h 5678"/>
                    <a:gd name="T102" fmla="*/ 3361 w 4305"/>
                    <a:gd name="T103" fmla="*/ 1966 h 5678"/>
                    <a:gd name="T104" fmla="*/ 3504 w 4305"/>
                    <a:gd name="T105" fmla="*/ 1688 h 5678"/>
                    <a:gd name="T106" fmla="*/ 3354 w 4305"/>
                    <a:gd name="T107" fmla="*/ 1269 h 5678"/>
                    <a:gd name="T108" fmla="*/ 2916 w 4305"/>
                    <a:gd name="T109" fmla="*/ 728 h 5678"/>
                    <a:gd name="T110" fmla="*/ 2568 w 4305"/>
                    <a:gd name="T111" fmla="*/ 572 h 5678"/>
                    <a:gd name="T112" fmla="*/ 2136 w 4305"/>
                    <a:gd name="T113" fmla="*/ 270 h 5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4305"/>
                    <a:gd name="T172" fmla="*/ 0 h 5678"/>
                    <a:gd name="T173" fmla="*/ 4305 w 4305"/>
                    <a:gd name="T174" fmla="*/ 5678 h 5678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4305" h="5678">
                      <a:moveTo>
                        <a:pt x="2088" y="0"/>
                      </a:moveTo>
                      <a:lnTo>
                        <a:pt x="1872" y="44"/>
                      </a:lnTo>
                      <a:lnTo>
                        <a:pt x="1656" y="8"/>
                      </a:lnTo>
                      <a:lnTo>
                        <a:pt x="1620" y="176"/>
                      </a:lnTo>
                      <a:lnTo>
                        <a:pt x="1482" y="212"/>
                      </a:lnTo>
                      <a:lnTo>
                        <a:pt x="1374" y="266"/>
                      </a:lnTo>
                      <a:lnTo>
                        <a:pt x="1230" y="140"/>
                      </a:lnTo>
                      <a:lnTo>
                        <a:pt x="1170" y="206"/>
                      </a:lnTo>
                      <a:lnTo>
                        <a:pt x="1188" y="428"/>
                      </a:lnTo>
                      <a:lnTo>
                        <a:pt x="1122" y="500"/>
                      </a:lnTo>
                      <a:lnTo>
                        <a:pt x="960" y="476"/>
                      </a:lnTo>
                      <a:lnTo>
                        <a:pt x="816" y="518"/>
                      </a:lnTo>
                      <a:lnTo>
                        <a:pt x="792" y="626"/>
                      </a:lnTo>
                      <a:lnTo>
                        <a:pt x="870" y="728"/>
                      </a:lnTo>
                      <a:lnTo>
                        <a:pt x="1044" y="716"/>
                      </a:lnTo>
                      <a:lnTo>
                        <a:pt x="1140" y="698"/>
                      </a:lnTo>
                      <a:lnTo>
                        <a:pt x="1260" y="896"/>
                      </a:lnTo>
                      <a:lnTo>
                        <a:pt x="1098" y="926"/>
                      </a:lnTo>
                      <a:lnTo>
                        <a:pt x="1068" y="1142"/>
                      </a:lnTo>
                      <a:lnTo>
                        <a:pt x="882" y="1202"/>
                      </a:lnTo>
                      <a:lnTo>
                        <a:pt x="654" y="1202"/>
                      </a:lnTo>
                      <a:lnTo>
                        <a:pt x="528" y="1304"/>
                      </a:lnTo>
                      <a:lnTo>
                        <a:pt x="540" y="1418"/>
                      </a:lnTo>
                      <a:lnTo>
                        <a:pt x="702" y="1490"/>
                      </a:lnTo>
                      <a:lnTo>
                        <a:pt x="762" y="1580"/>
                      </a:lnTo>
                      <a:lnTo>
                        <a:pt x="756" y="1706"/>
                      </a:lnTo>
                      <a:lnTo>
                        <a:pt x="636" y="1724"/>
                      </a:lnTo>
                      <a:lnTo>
                        <a:pt x="528" y="1724"/>
                      </a:lnTo>
                      <a:lnTo>
                        <a:pt x="522" y="1826"/>
                      </a:lnTo>
                      <a:lnTo>
                        <a:pt x="522" y="1976"/>
                      </a:lnTo>
                      <a:lnTo>
                        <a:pt x="384" y="2012"/>
                      </a:lnTo>
                      <a:lnTo>
                        <a:pt x="215" y="2005"/>
                      </a:lnTo>
                      <a:lnTo>
                        <a:pt x="163" y="2103"/>
                      </a:lnTo>
                      <a:lnTo>
                        <a:pt x="105" y="2177"/>
                      </a:lnTo>
                      <a:lnTo>
                        <a:pt x="0" y="2294"/>
                      </a:lnTo>
                      <a:lnTo>
                        <a:pt x="54" y="2425"/>
                      </a:lnTo>
                      <a:lnTo>
                        <a:pt x="161" y="2513"/>
                      </a:lnTo>
                      <a:lnTo>
                        <a:pt x="164" y="2659"/>
                      </a:lnTo>
                      <a:lnTo>
                        <a:pt x="83" y="2776"/>
                      </a:lnTo>
                      <a:lnTo>
                        <a:pt x="76" y="2878"/>
                      </a:lnTo>
                      <a:lnTo>
                        <a:pt x="190" y="2890"/>
                      </a:lnTo>
                      <a:lnTo>
                        <a:pt x="451" y="2755"/>
                      </a:lnTo>
                      <a:lnTo>
                        <a:pt x="487" y="2592"/>
                      </a:lnTo>
                      <a:lnTo>
                        <a:pt x="566" y="2707"/>
                      </a:lnTo>
                      <a:lnTo>
                        <a:pt x="694" y="2718"/>
                      </a:lnTo>
                      <a:lnTo>
                        <a:pt x="810" y="2844"/>
                      </a:lnTo>
                      <a:lnTo>
                        <a:pt x="880" y="2956"/>
                      </a:lnTo>
                      <a:lnTo>
                        <a:pt x="903" y="3042"/>
                      </a:lnTo>
                      <a:lnTo>
                        <a:pt x="1010" y="3100"/>
                      </a:lnTo>
                      <a:lnTo>
                        <a:pt x="1044" y="3198"/>
                      </a:lnTo>
                      <a:lnTo>
                        <a:pt x="1032" y="3273"/>
                      </a:lnTo>
                      <a:lnTo>
                        <a:pt x="901" y="3322"/>
                      </a:lnTo>
                      <a:lnTo>
                        <a:pt x="942" y="3414"/>
                      </a:lnTo>
                      <a:lnTo>
                        <a:pt x="872" y="3541"/>
                      </a:lnTo>
                      <a:lnTo>
                        <a:pt x="778" y="3624"/>
                      </a:lnTo>
                      <a:lnTo>
                        <a:pt x="654" y="3650"/>
                      </a:lnTo>
                      <a:lnTo>
                        <a:pt x="564" y="3740"/>
                      </a:lnTo>
                      <a:lnTo>
                        <a:pt x="546" y="3830"/>
                      </a:lnTo>
                      <a:lnTo>
                        <a:pt x="600" y="3932"/>
                      </a:lnTo>
                      <a:lnTo>
                        <a:pt x="492" y="4010"/>
                      </a:lnTo>
                      <a:lnTo>
                        <a:pt x="456" y="4100"/>
                      </a:lnTo>
                      <a:lnTo>
                        <a:pt x="474" y="4226"/>
                      </a:lnTo>
                      <a:lnTo>
                        <a:pt x="438" y="4298"/>
                      </a:lnTo>
                      <a:lnTo>
                        <a:pt x="342" y="4328"/>
                      </a:lnTo>
                      <a:lnTo>
                        <a:pt x="270" y="4472"/>
                      </a:lnTo>
                      <a:lnTo>
                        <a:pt x="270" y="4640"/>
                      </a:lnTo>
                      <a:lnTo>
                        <a:pt x="378" y="4760"/>
                      </a:lnTo>
                      <a:lnTo>
                        <a:pt x="492" y="4814"/>
                      </a:lnTo>
                      <a:lnTo>
                        <a:pt x="612" y="4802"/>
                      </a:lnTo>
                      <a:lnTo>
                        <a:pt x="666" y="4892"/>
                      </a:lnTo>
                      <a:lnTo>
                        <a:pt x="648" y="5066"/>
                      </a:lnTo>
                      <a:lnTo>
                        <a:pt x="684" y="5180"/>
                      </a:lnTo>
                      <a:lnTo>
                        <a:pt x="766" y="5265"/>
                      </a:lnTo>
                      <a:lnTo>
                        <a:pt x="882" y="5328"/>
                      </a:lnTo>
                      <a:lnTo>
                        <a:pt x="987" y="5524"/>
                      </a:lnTo>
                      <a:lnTo>
                        <a:pt x="1101" y="5636"/>
                      </a:lnTo>
                      <a:lnTo>
                        <a:pt x="1241" y="5678"/>
                      </a:lnTo>
                      <a:lnTo>
                        <a:pt x="1439" y="5647"/>
                      </a:lnTo>
                      <a:lnTo>
                        <a:pt x="1608" y="5504"/>
                      </a:lnTo>
                      <a:lnTo>
                        <a:pt x="1860" y="5450"/>
                      </a:lnTo>
                      <a:lnTo>
                        <a:pt x="2083" y="5443"/>
                      </a:lnTo>
                      <a:lnTo>
                        <a:pt x="2286" y="5468"/>
                      </a:lnTo>
                      <a:lnTo>
                        <a:pt x="2477" y="5542"/>
                      </a:lnTo>
                      <a:lnTo>
                        <a:pt x="2740" y="5643"/>
                      </a:lnTo>
                      <a:lnTo>
                        <a:pt x="2868" y="5461"/>
                      </a:lnTo>
                      <a:lnTo>
                        <a:pt x="3045" y="5272"/>
                      </a:lnTo>
                      <a:lnTo>
                        <a:pt x="3306" y="5105"/>
                      </a:lnTo>
                      <a:lnTo>
                        <a:pt x="3594" y="4997"/>
                      </a:lnTo>
                      <a:lnTo>
                        <a:pt x="3737" y="4909"/>
                      </a:lnTo>
                      <a:lnTo>
                        <a:pt x="3908" y="4763"/>
                      </a:lnTo>
                      <a:lnTo>
                        <a:pt x="4134" y="4540"/>
                      </a:lnTo>
                      <a:lnTo>
                        <a:pt x="4131" y="3908"/>
                      </a:lnTo>
                      <a:lnTo>
                        <a:pt x="4285" y="3583"/>
                      </a:lnTo>
                      <a:lnTo>
                        <a:pt x="4140" y="3308"/>
                      </a:lnTo>
                      <a:lnTo>
                        <a:pt x="4305" y="3097"/>
                      </a:lnTo>
                      <a:lnTo>
                        <a:pt x="4293" y="2868"/>
                      </a:lnTo>
                      <a:lnTo>
                        <a:pt x="4032" y="2744"/>
                      </a:lnTo>
                      <a:lnTo>
                        <a:pt x="3801" y="2756"/>
                      </a:lnTo>
                      <a:lnTo>
                        <a:pt x="3602" y="2708"/>
                      </a:lnTo>
                      <a:lnTo>
                        <a:pt x="3456" y="2647"/>
                      </a:lnTo>
                      <a:lnTo>
                        <a:pt x="3456" y="2445"/>
                      </a:lnTo>
                      <a:lnTo>
                        <a:pt x="3324" y="2299"/>
                      </a:lnTo>
                      <a:lnTo>
                        <a:pt x="3288" y="2085"/>
                      </a:lnTo>
                      <a:lnTo>
                        <a:pt x="3361" y="1966"/>
                      </a:lnTo>
                      <a:lnTo>
                        <a:pt x="3360" y="1796"/>
                      </a:lnTo>
                      <a:lnTo>
                        <a:pt x="3504" y="1688"/>
                      </a:lnTo>
                      <a:lnTo>
                        <a:pt x="3528" y="1495"/>
                      </a:lnTo>
                      <a:lnTo>
                        <a:pt x="3354" y="1269"/>
                      </a:lnTo>
                      <a:lnTo>
                        <a:pt x="3075" y="838"/>
                      </a:lnTo>
                      <a:lnTo>
                        <a:pt x="2916" y="728"/>
                      </a:lnTo>
                      <a:lnTo>
                        <a:pt x="2737" y="727"/>
                      </a:lnTo>
                      <a:lnTo>
                        <a:pt x="2568" y="572"/>
                      </a:lnTo>
                      <a:lnTo>
                        <a:pt x="2280" y="570"/>
                      </a:lnTo>
                      <a:lnTo>
                        <a:pt x="2136" y="270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rgbClr val="CED9EE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275" name="Freeform 1303">
                  <a:extLst>
                    <a:ext uri="{FF2B5EF4-FFF2-40B4-BE49-F238E27FC236}">
                      <a16:creationId xmlns:a16="http://schemas.microsoft.com/office/drawing/2014/main" id="{48BAD58D-6E52-482E-A214-4A6971BC5F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177639" y="1441007"/>
                  <a:ext cx="390235" cy="366527"/>
                </a:xfrm>
                <a:custGeom>
                  <a:avLst/>
                  <a:gdLst>
                    <a:gd name="T0" fmla="*/ 884 w 1496"/>
                    <a:gd name="T1" fmla="*/ 0 h 1296"/>
                    <a:gd name="T2" fmla="*/ 782 w 1496"/>
                    <a:gd name="T3" fmla="*/ 18 h 1296"/>
                    <a:gd name="T4" fmla="*/ 722 w 1496"/>
                    <a:gd name="T5" fmla="*/ 108 h 1296"/>
                    <a:gd name="T6" fmla="*/ 722 w 1496"/>
                    <a:gd name="T7" fmla="*/ 288 h 1296"/>
                    <a:gd name="T8" fmla="*/ 506 w 1496"/>
                    <a:gd name="T9" fmla="*/ 348 h 1296"/>
                    <a:gd name="T10" fmla="*/ 440 w 1496"/>
                    <a:gd name="T11" fmla="*/ 438 h 1296"/>
                    <a:gd name="T12" fmla="*/ 470 w 1496"/>
                    <a:gd name="T13" fmla="*/ 612 h 1296"/>
                    <a:gd name="T14" fmla="*/ 368 w 1496"/>
                    <a:gd name="T15" fmla="*/ 648 h 1296"/>
                    <a:gd name="T16" fmla="*/ 0 w 1496"/>
                    <a:gd name="T17" fmla="*/ 601 h 1296"/>
                    <a:gd name="T18" fmla="*/ 73 w 1496"/>
                    <a:gd name="T19" fmla="*/ 720 h 1296"/>
                    <a:gd name="T20" fmla="*/ 95 w 1496"/>
                    <a:gd name="T21" fmla="*/ 802 h 1296"/>
                    <a:gd name="T22" fmla="*/ 200 w 1496"/>
                    <a:gd name="T23" fmla="*/ 859 h 1296"/>
                    <a:gd name="T24" fmla="*/ 236 w 1496"/>
                    <a:gd name="T25" fmla="*/ 954 h 1296"/>
                    <a:gd name="T26" fmla="*/ 224 w 1496"/>
                    <a:gd name="T27" fmla="*/ 1032 h 1296"/>
                    <a:gd name="T28" fmla="*/ 332 w 1496"/>
                    <a:gd name="T29" fmla="*/ 1044 h 1296"/>
                    <a:gd name="T30" fmla="*/ 350 w 1496"/>
                    <a:gd name="T31" fmla="*/ 1152 h 1296"/>
                    <a:gd name="T32" fmla="*/ 452 w 1496"/>
                    <a:gd name="T33" fmla="*/ 1206 h 1296"/>
                    <a:gd name="T34" fmla="*/ 758 w 1496"/>
                    <a:gd name="T35" fmla="*/ 1188 h 1296"/>
                    <a:gd name="T36" fmla="*/ 872 w 1496"/>
                    <a:gd name="T37" fmla="*/ 1152 h 1296"/>
                    <a:gd name="T38" fmla="*/ 980 w 1496"/>
                    <a:gd name="T39" fmla="*/ 1284 h 1296"/>
                    <a:gd name="T40" fmla="*/ 1100 w 1496"/>
                    <a:gd name="T41" fmla="*/ 1296 h 1296"/>
                    <a:gd name="T42" fmla="*/ 1340 w 1496"/>
                    <a:gd name="T43" fmla="*/ 1044 h 1296"/>
                    <a:gd name="T44" fmla="*/ 1322 w 1496"/>
                    <a:gd name="T45" fmla="*/ 924 h 1296"/>
                    <a:gd name="T46" fmla="*/ 1394 w 1496"/>
                    <a:gd name="T47" fmla="*/ 906 h 1296"/>
                    <a:gd name="T48" fmla="*/ 1496 w 1496"/>
                    <a:gd name="T49" fmla="*/ 798 h 1296"/>
                    <a:gd name="T50" fmla="*/ 1442 w 1496"/>
                    <a:gd name="T51" fmla="*/ 630 h 1296"/>
                    <a:gd name="T52" fmla="*/ 1334 w 1496"/>
                    <a:gd name="T53" fmla="*/ 594 h 1296"/>
                    <a:gd name="T54" fmla="*/ 1196 w 1496"/>
                    <a:gd name="T55" fmla="*/ 474 h 1296"/>
                    <a:gd name="T56" fmla="*/ 1214 w 1496"/>
                    <a:gd name="T57" fmla="*/ 240 h 1296"/>
                    <a:gd name="T58" fmla="*/ 1190 w 1496"/>
                    <a:gd name="T59" fmla="*/ 90 h 1296"/>
                    <a:gd name="T60" fmla="*/ 1106 w 1496"/>
                    <a:gd name="T61" fmla="*/ 36 h 1296"/>
                    <a:gd name="T62" fmla="*/ 980 w 1496"/>
                    <a:gd name="T63" fmla="*/ 42 h 1296"/>
                    <a:gd name="T64" fmla="*/ 884 w 1496"/>
                    <a:gd name="T65" fmla="*/ 0 h 12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496"/>
                    <a:gd name="T100" fmla="*/ 0 h 1296"/>
                    <a:gd name="T101" fmla="*/ 1496 w 1496"/>
                    <a:gd name="T102" fmla="*/ 1296 h 129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496" h="1296">
                      <a:moveTo>
                        <a:pt x="884" y="0"/>
                      </a:moveTo>
                      <a:lnTo>
                        <a:pt x="782" y="18"/>
                      </a:lnTo>
                      <a:lnTo>
                        <a:pt x="722" y="108"/>
                      </a:lnTo>
                      <a:lnTo>
                        <a:pt x="722" y="288"/>
                      </a:lnTo>
                      <a:lnTo>
                        <a:pt x="506" y="348"/>
                      </a:lnTo>
                      <a:lnTo>
                        <a:pt x="440" y="438"/>
                      </a:lnTo>
                      <a:lnTo>
                        <a:pt x="470" y="612"/>
                      </a:lnTo>
                      <a:lnTo>
                        <a:pt x="368" y="648"/>
                      </a:lnTo>
                      <a:lnTo>
                        <a:pt x="0" y="601"/>
                      </a:lnTo>
                      <a:lnTo>
                        <a:pt x="73" y="720"/>
                      </a:lnTo>
                      <a:lnTo>
                        <a:pt x="95" y="802"/>
                      </a:lnTo>
                      <a:lnTo>
                        <a:pt x="200" y="859"/>
                      </a:lnTo>
                      <a:lnTo>
                        <a:pt x="236" y="954"/>
                      </a:lnTo>
                      <a:lnTo>
                        <a:pt x="224" y="1032"/>
                      </a:lnTo>
                      <a:lnTo>
                        <a:pt x="332" y="1044"/>
                      </a:lnTo>
                      <a:lnTo>
                        <a:pt x="350" y="1152"/>
                      </a:lnTo>
                      <a:lnTo>
                        <a:pt x="452" y="1206"/>
                      </a:lnTo>
                      <a:lnTo>
                        <a:pt x="758" y="1188"/>
                      </a:lnTo>
                      <a:lnTo>
                        <a:pt x="872" y="1152"/>
                      </a:lnTo>
                      <a:lnTo>
                        <a:pt x="980" y="1284"/>
                      </a:lnTo>
                      <a:lnTo>
                        <a:pt x="1100" y="1296"/>
                      </a:lnTo>
                      <a:lnTo>
                        <a:pt x="1340" y="1044"/>
                      </a:lnTo>
                      <a:lnTo>
                        <a:pt x="1322" y="924"/>
                      </a:lnTo>
                      <a:lnTo>
                        <a:pt x="1394" y="906"/>
                      </a:lnTo>
                      <a:lnTo>
                        <a:pt x="1496" y="798"/>
                      </a:lnTo>
                      <a:lnTo>
                        <a:pt x="1442" y="630"/>
                      </a:lnTo>
                      <a:lnTo>
                        <a:pt x="1334" y="594"/>
                      </a:lnTo>
                      <a:lnTo>
                        <a:pt x="1196" y="474"/>
                      </a:lnTo>
                      <a:lnTo>
                        <a:pt x="1214" y="240"/>
                      </a:lnTo>
                      <a:lnTo>
                        <a:pt x="1190" y="90"/>
                      </a:lnTo>
                      <a:lnTo>
                        <a:pt x="1106" y="36"/>
                      </a:lnTo>
                      <a:lnTo>
                        <a:pt x="980" y="4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76" name="Freeform 1304">
                  <a:extLst>
                    <a:ext uri="{FF2B5EF4-FFF2-40B4-BE49-F238E27FC236}">
                      <a16:creationId xmlns:a16="http://schemas.microsoft.com/office/drawing/2014/main" id="{153E834F-EC82-42EE-A5FD-B788E0941A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653848" y="1267925"/>
                  <a:ext cx="585353" cy="571848"/>
                </a:xfrm>
                <a:custGeom>
                  <a:avLst/>
                  <a:gdLst>
                    <a:gd name="T0" fmla="*/ 4248 w 748"/>
                    <a:gd name="T1" fmla="*/ 1134 h 674"/>
                    <a:gd name="T2" fmla="*/ 3726 w 748"/>
                    <a:gd name="T3" fmla="*/ 612 h 674"/>
                    <a:gd name="T4" fmla="*/ 3168 w 748"/>
                    <a:gd name="T5" fmla="*/ 504 h 674"/>
                    <a:gd name="T6" fmla="*/ 2736 w 748"/>
                    <a:gd name="T7" fmla="*/ 0 h 674"/>
                    <a:gd name="T8" fmla="*/ 2250 w 748"/>
                    <a:gd name="T9" fmla="*/ 396 h 674"/>
                    <a:gd name="T10" fmla="*/ 1548 w 748"/>
                    <a:gd name="T11" fmla="*/ 594 h 674"/>
                    <a:gd name="T12" fmla="*/ 810 w 748"/>
                    <a:gd name="T13" fmla="*/ 756 h 674"/>
                    <a:gd name="T14" fmla="*/ 738 w 748"/>
                    <a:gd name="T15" fmla="*/ 1422 h 674"/>
                    <a:gd name="T16" fmla="*/ 216 w 748"/>
                    <a:gd name="T17" fmla="*/ 1692 h 674"/>
                    <a:gd name="T18" fmla="*/ 0 w 748"/>
                    <a:gd name="T19" fmla="*/ 2394 h 674"/>
                    <a:gd name="T20" fmla="*/ 360 w 748"/>
                    <a:gd name="T21" fmla="*/ 2970 h 674"/>
                    <a:gd name="T22" fmla="*/ 864 w 748"/>
                    <a:gd name="T23" fmla="*/ 3258 h 674"/>
                    <a:gd name="T24" fmla="*/ 1458 w 748"/>
                    <a:gd name="T25" fmla="*/ 3204 h 674"/>
                    <a:gd name="T26" fmla="*/ 1620 w 748"/>
                    <a:gd name="T27" fmla="*/ 3780 h 674"/>
                    <a:gd name="T28" fmla="*/ 1710 w 748"/>
                    <a:gd name="T29" fmla="*/ 4482 h 674"/>
                    <a:gd name="T30" fmla="*/ 1980 w 748"/>
                    <a:gd name="T31" fmla="*/ 4878 h 674"/>
                    <a:gd name="T32" fmla="*/ 2106 w 748"/>
                    <a:gd name="T33" fmla="*/ 5508 h 674"/>
                    <a:gd name="T34" fmla="*/ 2646 w 748"/>
                    <a:gd name="T35" fmla="*/ 5994 h 674"/>
                    <a:gd name="T36" fmla="*/ 3078 w 748"/>
                    <a:gd name="T37" fmla="*/ 5724 h 674"/>
                    <a:gd name="T38" fmla="*/ 3546 w 748"/>
                    <a:gd name="T39" fmla="*/ 5508 h 674"/>
                    <a:gd name="T40" fmla="*/ 4104 w 748"/>
                    <a:gd name="T41" fmla="*/ 5562 h 674"/>
                    <a:gd name="T42" fmla="*/ 4410 w 748"/>
                    <a:gd name="T43" fmla="*/ 5184 h 674"/>
                    <a:gd name="T44" fmla="*/ 4734 w 748"/>
                    <a:gd name="T45" fmla="*/ 5580 h 674"/>
                    <a:gd name="T46" fmla="*/ 5238 w 748"/>
                    <a:gd name="T47" fmla="*/ 5796 h 674"/>
                    <a:gd name="T48" fmla="*/ 5922 w 748"/>
                    <a:gd name="T49" fmla="*/ 5994 h 674"/>
                    <a:gd name="T50" fmla="*/ 6426 w 748"/>
                    <a:gd name="T51" fmla="*/ 5364 h 674"/>
                    <a:gd name="T52" fmla="*/ 6696 w 748"/>
                    <a:gd name="T53" fmla="*/ 4932 h 674"/>
                    <a:gd name="T54" fmla="*/ 6624 w 748"/>
                    <a:gd name="T55" fmla="*/ 4410 h 674"/>
                    <a:gd name="T56" fmla="*/ 6246 w 748"/>
                    <a:gd name="T57" fmla="*/ 3996 h 674"/>
                    <a:gd name="T58" fmla="*/ 5679 w 748"/>
                    <a:gd name="T59" fmla="*/ 3267 h 674"/>
                    <a:gd name="T60" fmla="*/ 5058 w 748"/>
                    <a:gd name="T61" fmla="*/ 2889 h 674"/>
                    <a:gd name="T62" fmla="*/ 4167 w 748"/>
                    <a:gd name="T63" fmla="*/ 3789 h 674"/>
                    <a:gd name="T64" fmla="*/ 3852 w 748"/>
                    <a:gd name="T65" fmla="*/ 3438 h 674"/>
                    <a:gd name="T66" fmla="*/ 4086 w 748"/>
                    <a:gd name="T67" fmla="*/ 2664 h 674"/>
                    <a:gd name="T68" fmla="*/ 3600 w 748"/>
                    <a:gd name="T69" fmla="*/ 1998 h 674"/>
                    <a:gd name="T70" fmla="*/ 4095 w 748"/>
                    <a:gd name="T71" fmla="*/ 1413 h 674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748"/>
                    <a:gd name="T109" fmla="*/ 0 h 674"/>
                    <a:gd name="T110" fmla="*/ 748 w 748"/>
                    <a:gd name="T111" fmla="*/ 674 h 674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748" h="674">
                      <a:moveTo>
                        <a:pt x="455" y="157"/>
                      </a:moveTo>
                      <a:lnTo>
                        <a:pt x="472" y="126"/>
                      </a:lnTo>
                      <a:lnTo>
                        <a:pt x="436" y="104"/>
                      </a:lnTo>
                      <a:lnTo>
                        <a:pt x="414" y="68"/>
                      </a:lnTo>
                      <a:lnTo>
                        <a:pt x="382" y="78"/>
                      </a:lnTo>
                      <a:lnTo>
                        <a:pt x="352" y="56"/>
                      </a:lnTo>
                      <a:lnTo>
                        <a:pt x="330" y="20"/>
                      </a:lnTo>
                      <a:lnTo>
                        <a:pt x="304" y="0"/>
                      </a:lnTo>
                      <a:lnTo>
                        <a:pt x="264" y="14"/>
                      </a:lnTo>
                      <a:lnTo>
                        <a:pt x="250" y="44"/>
                      </a:lnTo>
                      <a:lnTo>
                        <a:pt x="222" y="66"/>
                      </a:lnTo>
                      <a:lnTo>
                        <a:pt x="172" y="66"/>
                      </a:lnTo>
                      <a:lnTo>
                        <a:pt x="132" y="56"/>
                      </a:lnTo>
                      <a:lnTo>
                        <a:pt x="90" y="84"/>
                      </a:lnTo>
                      <a:lnTo>
                        <a:pt x="82" y="120"/>
                      </a:lnTo>
                      <a:lnTo>
                        <a:pt x="82" y="158"/>
                      </a:lnTo>
                      <a:lnTo>
                        <a:pt x="72" y="182"/>
                      </a:lnTo>
                      <a:lnTo>
                        <a:pt x="24" y="188"/>
                      </a:lnTo>
                      <a:lnTo>
                        <a:pt x="4" y="222"/>
                      </a:lnTo>
                      <a:lnTo>
                        <a:pt x="0" y="266"/>
                      </a:lnTo>
                      <a:lnTo>
                        <a:pt x="16" y="312"/>
                      </a:lnTo>
                      <a:lnTo>
                        <a:pt x="40" y="330"/>
                      </a:lnTo>
                      <a:lnTo>
                        <a:pt x="76" y="338"/>
                      </a:lnTo>
                      <a:lnTo>
                        <a:pt x="96" y="362"/>
                      </a:lnTo>
                      <a:lnTo>
                        <a:pt x="136" y="368"/>
                      </a:lnTo>
                      <a:lnTo>
                        <a:pt x="162" y="356"/>
                      </a:lnTo>
                      <a:lnTo>
                        <a:pt x="180" y="384"/>
                      </a:lnTo>
                      <a:lnTo>
                        <a:pt x="180" y="420"/>
                      </a:lnTo>
                      <a:lnTo>
                        <a:pt x="178" y="462"/>
                      </a:lnTo>
                      <a:lnTo>
                        <a:pt x="190" y="498"/>
                      </a:lnTo>
                      <a:lnTo>
                        <a:pt x="222" y="516"/>
                      </a:lnTo>
                      <a:lnTo>
                        <a:pt x="220" y="542"/>
                      </a:lnTo>
                      <a:lnTo>
                        <a:pt x="216" y="584"/>
                      </a:lnTo>
                      <a:lnTo>
                        <a:pt x="234" y="612"/>
                      </a:lnTo>
                      <a:lnTo>
                        <a:pt x="274" y="626"/>
                      </a:lnTo>
                      <a:lnTo>
                        <a:pt x="294" y="666"/>
                      </a:lnTo>
                      <a:lnTo>
                        <a:pt x="318" y="674"/>
                      </a:lnTo>
                      <a:lnTo>
                        <a:pt x="342" y="636"/>
                      </a:lnTo>
                      <a:lnTo>
                        <a:pt x="364" y="612"/>
                      </a:lnTo>
                      <a:lnTo>
                        <a:pt x="394" y="612"/>
                      </a:lnTo>
                      <a:lnTo>
                        <a:pt x="424" y="624"/>
                      </a:lnTo>
                      <a:lnTo>
                        <a:pt x="456" y="618"/>
                      </a:lnTo>
                      <a:lnTo>
                        <a:pt x="468" y="590"/>
                      </a:lnTo>
                      <a:lnTo>
                        <a:pt x="490" y="576"/>
                      </a:lnTo>
                      <a:lnTo>
                        <a:pt x="516" y="576"/>
                      </a:lnTo>
                      <a:lnTo>
                        <a:pt x="526" y="620"/>
                      </a:lnTo>
                      <a:lnTo>
                        <a:pt x="540" y="644"/>
                      </a:lnTo>
                      <a:lnTo>
                        <a:pt x="582" y="644"/>
                      </a:lnTo>
                      <a:lnTo>
                        <a:pt x="616" y="674"/>
                      </a:lnTo>
                      <a:lnTo>
                        <a:pt x="658" y="666"/>
                      </a:lnTo>
                      <a:lnTo>
                        <a:pt x="690" y="638"/>
                      </a:lnTo>
                      <a:lnTo>
                        <a:pt x="714" y="596"/>
                      </a:lnTo>
                      <a:lnTo>
                        <a:pt x="700" y="564"/>
                      </a:lnTo>
                      <a:lnTo>
                        <a:pt x="744" y="548"/>
                      </a:lnTo>
                      <a:lnTo>
                        <a:pt x="748" y="523"/>
                      </a:lnTo>
                      <a:lnTo>
                        <a:pt x="736" y="490"/>
                      </a:lnTo>
                      <a:lnTo>
                        <a:pt x="701" y="471"/>
                      </a:lnTo>
                      <a:lnTo>
                        <a:pt x="694" y="444"/>
                      </a:lnTo>
                      <a:lnTo>
                        <a:pt x="672" y="408"/>
                      </a:lnTo>
                      <a:lnTo>
                        <a:pt x="631" y="363"/>
                      </a:lnTo>
                      <a:lnTo>
                        <a:pt x="589" y="360"/>
                      </a:lnTo>
                      <a:lnTo>
                        <a:pt x="562" y="321"/>
                      </a:lnTo>
                      <a:lnTo>
                        <a:pt x="550" y="376"/>
                      </a:lnTo>
                      <a:lnTo>
                        <a:pt x="463" y="421"/>
                      </a:lnTo>
                      <a:lnTo>
                        <a:pt x="425" y="417"/>
                      </a:lnTo>
                      <a:lnTo>
                        <a:pt x="428" y="382"/>
                      </a:lnTo>
                      <a:lnTo>
                        <a:pt x="454" y="344"/>
                      </a:lnTo>
                      <a:lnTo>
                        <a:pt x="454" y="296"/>
                      </a:lnTo>
                      <a:lnTo>
                        <a:pt x="418" y="266"/>
                      </a:lnTo>
                      <a:lnTo>
                        <a:pt x="400" y="222"/>
                      </a:lnTo>
                      <a:lnTo>
                        <a:pt x="436" y="182"/>
                      </a:lnTo>
                      <a:lnTo>
                        <a:pt x="455" y="157"/>
                      </a:lnTo>
                      <a:close/>
                    </a:path>
                  </a:pathLst>
                </a:custGeom>
                <a:solidFill>
                  <a:srgbClr val="C1CEE9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277" name="Freeform 1305">
                  <a:extLst>
                    <a:ext uri="{FF2B5EF4-FFF2-40B4-BE49-F238E27FC236}">
                      <a16:creationId xmlns:a16="http://schemas.microsoft.com/office/drawing/2014/main" id="{A4E1291C-488A-4CD0-A125-20810DD9D5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484816" y="1939890"/>
                  <a:ext cx="521183" cy="261319"/>
                </a:xfrm>
                <a:custGeom>
                  <a:avLst/>
                  <a:gdLst>
                    <a:gd name="T0" fmla="*/ 11988 w 333"/>
                    <a:gd name="T1" fmla="*/ 1188 h 154"/>
                    <a:gd name="T2" fmla="*/ 11772 w 333"/>
                    <a:gd name="T3" fmla="*/ 684 h 154"/>
                    <a:gd name="T4" fmla="*/ 11124 w 333"/>
                    <a:gd name="T5" fmla="*/ 216 h 154"/>
                    <a:gd name="T6" fmla="*/ 10440 w 333"/>
                    <a:gd name="T7" fmla="*/ 0 h 154"/>
                    <a:gd name="T8" fmla="*/ 9684 w 333"/>
                    <a:gd name="T9" fmla="*/ 0 h 154"/>
                    <a:gd name="T10" fmla="*/ 9072 w 333"/>
                    <a:gd name="T11" fmla="*/ 252 h 154"/>
                    <a:gd name="T12" fmla="*/ 8532 w 333"/>
                    <a:gd name="T13" fmla="*/ 1080 h 154"/>
                    <a:gd name="T14" fmla="*/ 8064 w 333"/>
                    <a:gd name="T15" fmla="*/ 792 h 154"/>
                    <a:gd name="T16" fmla="*/ 7524 w 333"/>
                    <a:gd name="T17" fmla="*/ 324 h 154"/>
                    <a:gd name="T18" fmla="*/ 6876 w 333"/>
                    <a:gd name="T19" fmla="*/ 0 h 154"/>
                    <a:gd name="T20" fmla="*/ 6228 w 333"/>
                    <a:gd name="T21" fmla="*/ 0 h 154"/>
                    <a:gd name="T22" fmla="*/ 5616 w 333"/>
                    <a:gd name="T23" fmla="*/ 144 h 154"/>
                    <a:gd name="T24" fmla="*/ 5400 w 333"/>
                    <a:gd name="T25" fmla="*/ 972 h 154"/>
                    <a:gd name="T26" fmla="*/ 4932 w 333"/>
                    <a:gd name="T27" fmla="*/ 1188 h 154"/>
                    <a:gd name="T28" fmla="*/ 4536 w 333"/>
                    <a:gd name="T29" fmla="*/ 648 h 154"/>
                    <a:gd name="T30" fmla="*/ 4068 w 333"/>
                    <a:gd name="T31" fmla="*/ 432 h 154"/>
                    <a:gd name="T32" fmla="*/ 3240 w 333"/>
                    <a:gd name="T33" fmla="*/ 216 h 154"/>
                    <a:gd name="T34" fmla="*/ 2376 w 333"/>
                    <a:gd name="T35" fmla="*/ 216 h 154"/>
                    <a:gd name="T36" fmla="*/ 1692 w 333"/>
                    <a:gd name="T37" fmla="*/ 792 h 154"/>
                    <a:gd name="T38" fmla="*/ 1044 w 333"/>
                    <a:gd name="T39" fmla="*/ 1080 h 154"/>
                    <a:gd name="T40" fmla="*/ 324 w 333"/>
                    <a:gd name="T41" fmla="*/ 1656 h 154"/>
                    <a:gd name="T42" fmla="*/ 0 w 333"/>
                    <a:gd name="T43" fmla="*/ 2520 h 154"/>
                    <a:gd name="T44" fmla="*/ 216 w 333"/>
                    <a:gd name="T45" fmla="*/ 3348 h 154"/>
                    <a:gd name="T46" fmla="*/ 936 w 333"/>
                    <a:gd name="T47" fmla="*/ 3672 h 154"/>
                    <a:gd name="T48" fmla="*/ 972 w 333"/>
                    <a:gd name="T49" fmla="*/ 4104 h 154"/>
                    <a:gd name="T50" fmla="*/ 1512 w 333"/>
                    <a:gd name="T51" fmla="*/ 4464 h 154"/>
                    <a:gd name="T52" fmla="*/ 2592 w 333"/>
                    <a:gd name="T53" fmla="*/ 4752 h 154"/>
                    <a:gd name="T54" fmla="*/ 3528 w 333"/>
                    <a:gd name="T55" fmla="*/ 4248 h 154"/>
                    <a:gd name="T56" fmla="*/ 4212 w 333"/>
                    <a:gd name="T57" fmla="*/ 4104 h 154"/>
                    <a:gd name="T58" fmla="*/ 4392 w 333"/>
                    <a:gd name="T59" fmla="*/ 4752 h 154"/>
                    <a:gd name="T60" fmla="*/ 4968 w 333"/>
                    <a:gd name="T61" fmla="*/ 5544 h 154"/>
                    <a:gd name="T62" fmla="*/ 6048 w 333"/>
                    <a:gd name="T63" fmla="*/ 5508 h 154"/>
                    <a:gd name="T64" fmla="*/ 7344 w 333"/>
                    <a:gd name="T65" fmla="*/ 5112 h 154"/>
                    <a:gd name="T66" fmla="*/ 7992 w 333"/>
                    <a:gd name="T67" fmla="*/ 3924 h 154"/>
                    <a:gd name="T68" fmla="*/ 8316 w 333"/>
                    <a:gd name="T69" fmla="*/ 3168 h 154"/>
                    <a:gd name="T70" fmla="*/ 8928 w 333"/>
                    <a:gd name="T71" fmla="*/ 3024 h 154"/>
                    <a:gd name="T72" fmla="*/ 9360 w 333"/>
                    <a:gd name="T73" fmla="*/ 2808 h 154"/>
                    <a:gd name="T74" fmla="*/ 9936 w 333"/>
                    <a:gd name="T75" fmla="*/ 2304 h 154"/>
                    <a:gd name="T76" fmla="*/ 10656 w 333"/>
                    <a:gd name="T77" fmla="*/ 2700 h 154"/>
                    <a:gd name="T78" fmla="*/ 11196 w 333"/>
                    <a:gd name="T79" fmla="*/ 2376 h 154"/>
                    <a:gd name="T80" fmla="*/ 11736 w 333"/>
                    <a:gd name="T81" fmla="*/ 1836 h 154"/>
                    <a:gd name="T82" fmla="*/ 11988 w 333"/>
                    <a:gd name="T83" fmla="*/ 1188 h 15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333"/>
                    <a:gd name="T127" fmla="*/ 0 h 154"/>
                    <a:gd name="T128" fmla="*/ 333 w 333"/>
                    <a:gd name="T129" fmla="*/ 154 h 154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333" h="154">
                      <a:moveTo>
                        <a:pt x="333" y="33"/>
                      </a:moveTo>
                      <a:lnTo>
                        <a:pt x="327" y="19"/>
                      </a:lnTo>
                      <a:lnTo>
                        <a:pt x="309" y="6"/>
                      </a:lnTo>
                      <a:lnTo>
                        <a:pt x="290" y="0"/>
                      </a:lnTo>
                      <a:lnTo>
                        <a:pt x="269" y="0"/>
                      </a:lnTo>
                      <a:lnTo>
                        <a:pt x="252" y="7"/>
                      </a:lnTo>
                      <a:lnTo>
                        <a:pt x="237" y="30"/>
                      </a:lnTo>
                      <a:lnTo>
                        <a:pt x="224" y="22"/>
                      </a:lnTo>
                      <a:lnTo>
                        <a:pt x="209" y="9"/>
                      </a:lnTo>
                      <a:lnTo>
                        <a:pt x="191" y="0"/>
                      </a:lnTo>
                      <a:lnTo>
                        <a:pt x="173" y="0"/>
                      </a:lnTo>
                      <a:lnTo>
                        <a:pt x="156" y="4"/>
                      </a:lnTo>
                      <a:lnTo>
                        <a:pt x="150" y="27"/>
                      </a:lnTo>
                      <a:lnTo>
                        <a:pt x="137" y="33"/>
                      </a:lnTo>
                      <a:lnTo>
                        <a:pt x="126" y="18"/>
                      </a:lnTo>
                      <a:lnTo>
                        <a:pt x="113" y="12"/>
                      </a:lnTo>
                      <a:lnTo>
                        <a:pt x="90" y="6"/>
                      </a:lnTo>
                      <a:lnTo>
                        <a:pt x="66" y="6"/>
                      </a:lnTo>
                      <a:lnTo>
                        <a:pt x="47" y="22"/>
                      </a:lnTo>
                      <a:lnTo>
                        <a:pt x="29" y="30"/>
                      </a:lnTo>
                      <a:lnTo>
                        <a:pt x="9" y="46"/>
                      </a:lnTo>
                      <a:lnTo>
                        <a:pt x="0" y="70"/>
                      </a:lnTo>
                      <a:lnTo>
                        <a:pt x="6" y="93"/>
                      </a:lnTo>
                      <a:lnTo>
                        <a:pt x="26" y="102"/>
                      </a:lnTo>
                      <a:lnTo>
                        <a:pt x="27" y="114"/>
                      </a:lnTo>
                      <a:lnTo>
                        <a:pt x="42" y="124"/>
                      </a:lnTo>
                      <a:lnTo>
                        <a:pt x="72" y="132"/>
                      </a:lnTo>
                      <a:lnTo>
                        <a:pt x="98" y="118"/>
                      </a:lnTo>
                      <a:lnTo>
                        <a:pt x="117" y="114"/>
                      </a:lnTo>
                      <a:lnTo>
                        <a:pt x="122" y="132"/>
                      </a:lnTo>
                      <a:lnTo>
                        <a:pt x="138" y="154"/>
                      </a:lnTo>
                      <a:lnTo>
                        <a:pt x="168" y="153"/>
                      </a:lnTo>
                      <a:lnTo>
                        <a:pt x="204" y="142"/>
                      </a:lnTo>
                      <a:lnTo>
                        <a:pt x="222" y="109"/>
                      </a:lnTo>
                      <a:lnTo>
                        <a:pt x="231" y="88"/>
                      </a:lnTo>
                      <a:lnTo>
                        <a:pt x="248" y="84"/>
                      </a:lnTo>
                      <a:lnTo>
                        <a:pt x="260" y="78"/>
                      </a:lnTo>
                      <a:lnTo>
                        <a:pt x="276" y="64"/>
                      </a:lnTo>
                      <a:lnTo>
                        <a:pt x="296" y="75"/>
                      </a:lnTo>
                      <a:lnTo>
                        <a:pt x="311" y="66"/>
                      </a:lnTo>
                      <a:lnTo>
                        <a:pt x="326" y="51"/>
                      </a:lnTo>
                      <a:lnTo>
                        <a:pt x="333" y="33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78" name="Freeform 1306">
                  <a:extLst>
                    <a:ext uri="{FF2B5EF4-FFF2-40B4-BE49-F238E27FC236}">
                      <a16:creationId xmlns:a16="http://schemas.microsoft.com/office/drawing/2014/main" id="{471A7ECD-32C8-4CAC-A8FE-1E82A90CF7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646130" y="1978070"/>
                  <a:ext cx="1134186" cy="1474307"/>
                </a:xfrm>
                <a:custGeom>
                  <a:avLst/>
                  <a:gdLst>
                    <a:gd name="T0" fmla="*/ 1308 w 4348"/>
                    <a:gd name="T1" fmla="*/ 621 h 5213"/>
                    <a:gd name="T2" fmla="*/ 996 w 4348"/>
                    <a:gd name="T3" fmla="*/ 855 h 5213"/>
                    <a:gd name="T4" fmla="*/ 444 w 4348"/>
                    <a:gd name="T5" fmla="*/ 1131 h 5213"/>
                    <a:gd name="T6" fmla="*/ 136 w 4348"/>
                    <a:gd name="T7" fmla="*/ 1504 h 5213"/>
                    <a:gd name="T8" fmla="*/ 363 w 4348"/>
                    <a:gd name="T9" fmla="*/ 1801 h 5213"/>
                    <a:gd name="T10" fmla="*/ 513 w 4348"/>
                    <a:gd name="T11" fmla="*/ 1996 h 5213"/>
                    <a:gd name="T12" fmla="*/ 255 w 4348"/>
                    <a:gd name="T13" fmla="*/ 2138 h 5213"/>
                    <a:gd name="T14" fmla="*/ 30 w 4348"/>
                    <a:gd name="T15" fmla="*/ 2299 h 5213"/>
                    <a:gd name="T16" fmla="*/ 19 w 4348"/>
                    <a:gd name="T17" fmla="*/ 2585 h 5213"/>
                    <a:gd name="T18" fmla="*/ 151 w 4348"/>
                    <a:gd name="T19" fmla="*/ 2821 h 5213"/>
                    <a:gd name="T20" fmla="*/ 310 w 4348"/>
                    <a:gd name="T21" fmla="*/ 3052 h 5213"/>
                    <a:gd name="T22" fmla="*/ 482 w 4348"/>
                    <a:gd name="T23" fmla="*/ 3321 h 5213"/>
                    <a:gd name="T24" fmla="*/ 819 w 4348"/>
                    <a:gd name="T25" fmla="*/ 3455 h 5213"/>
                    <a:gd name="T26" fmla="*/ 783 w 4348"/>
                    <a:gd name="T27" fmla="*/ 3825 h 5213"/>
                    <a:gd name="T28" fmla="*/ 654 w 4348"/>
                    <a:gd name="T29" fmla="*/ 4029 h 5213"/>
                    <a:gd name="T30" fmla="*/ 719 w 4348"/>
                    <a:gd name="T31" fmla="*/ 4269 h 5213"/>
                    <a:gd name="T32" fmla="*/ 903 w 4348"/>
                    <a:gd name="T33" fmla="*/ 4258 h 5213"/>
                    <a:gd name="T34" fmla="*/ 996 w 4348"/>
                    <a:gd name="T35" fmla="*/ 4469 h 5213"/>
                    <a:gd name="T36" fmla="*/ 1085 w 4348"/>
                    <a:gd name="T37" fmla="*/ 4725 h 5213"/>
                    <a:gd name="T38" fmla="*/ 1224 w 4348"/>
                    <a:gd name="T39" fmla="*/ 5062 h 5213"/>
                    <a:gd name="T40" fmla="*/ 1436 w 4348"/>
                    <a:gd name="T41" fmla="*/ 5152 h 5213"/>
                    <a:gd name="T42" fmla="*/ 1801 w 4348"/>
                    <a:gd name="T43" fmla="*/ 5194 h 5213"/>
                    <a:gd name="T44" fmla="*/ 2169 w 4348"/>
                    <a:gd name="T45" fmla="*/ 5106 h 5213"/>
                    <a:gd name="T46" fmla="*/ 2168 w 4348"/>
                    <a:gd name="T47" fmla="*/ 4909 h 5213"/>
                    <a:gd name="T48" fmla="*/ 2311 w 4348"/>
                    <a:gd name="T49" fmla="*/ 4753 h 5213"/>
                    <a:gd name="T50" fmla="*/ 2394 w 4348"/>
                    <a:gd name="T51" fmla="*/ 4549 h 5213"/>
                    <a:gd name="T52" fmla="*/ 2507 w 4348"/>
                    <a:gd name="T53" fmla="*/ 4422 h 5213"/>
                    <a:gd name="T54" fmla="*/ 2650 w 4348"/>
                    <a:gd name="T55" fmla="*/ 4365 h 5213"/>
                    <a:gd name="T56" fmla="*/ 2479 w 4348"/>
                    <a:gd name="T57" fmla="*/ 4242 h 5213"/>
                    <a:gd name="T58" fmla="*/ 2403 w 4348"/>
                    <a:gd name="T59" fmla="*/ 4066 h 5213"/>
                    <a:gd name="T60" fmla="*/ 2097 w 4348"/>
                    <a:gd name="T61" fmla="*/ 4068 h 5213"/>
                    <a:gd name="T62" fmla="*/ 1830 w 4348"/>
                    <a:gd name="T63" fmla="*/ 3846 h 5213"/>
                    <a:gd name="T64" fmla="*/ 1961 w 4348"/>
                    <a:gd name="T65" fmla="*/ 3739 h 5213"/>
                    <a:gd name="T66" fmla="*/ 1971 w 4348"/>
                    <a:gd name="T67" fmla="*/ 3461 h 5213"/>
                    <a:gd name="T68" fmla="*/ 2112 w 4348"/>
                    <a:gd name="T69" fmla="*/ 3273 h 5213"/>
                    <a:gd name="T70" fmla="*/ 2012 w 4348"/>
                    <a:gd name="T71" fmla="*/ 2892 h 5213"/>
                    <a:gd name="T72" fmla="*/ 1800 w 4348"/>
                    <a:gd name="T73" fmla="*/ 2808 h 5213"/>
                    <a:gd name="T74" fmla="*/ 2043 w 4348"/>
                    <a:gd name="T75" fmla="*/ 2626 h 5213"/>
                    <a:gd name="T76" fmla="*/ 2112 w 4348"/>
                    <a:gd name="T77" fmla="*/ 2391 h 5213"/>
                    <a:gd name="T78" fmla="*/ 2629 w 4348"/>
                    <a:gd name="T79" fmla="*/ 2054 h 5213"/>
                    <a:gd name="T80" fmla="*/ 2863 w 4348"/>
                    <a:gd name="T81" fmla="*/ 1904 h 5213"/>
                    <a:gd name="T82" fmla="*/ 3061 w 4348"/>
                    <a:gd name="T83" fmla="*/ 1656 h 5213"/>
                    <a:gd name="T84" fmla="*/ 3268 w 4348"/>
                    <a:gd name="T85" fmla="*/ 1678 h 5213"/>
                    <a:gd name="T86" fmla="*/ 3412 w 4348"/>
                    <a:gd name="T87" fmla="*/ 1789 h 5213"/>
                    <a:gd name="T88" fmla="*/ 3752 w 4348"/>
                    <a:gd name="T89" fmla="*/ 1908 h 5213"/>
                    <a:gd name="T90" fmla="*/ 3931 w 4348"/>
                    <a:gd name="T91" fmla="*/ 1575 h 5213"/>
                    <a:gd name="T92" fmla="*/ 4058 w 4348"/>
                    <a:gd name="T93" fmla="*/ 1093 h 5213"/>
                    <a:gd name="T94" fmla="*/ 4189 w 4348"/>
                    <a:gd name="T95" fmla="*/ 760 h 5213"/>
                    <a:gd name="T96" fmla="*/ 3392 w 4348"/>
                    <a:gd name="T97" fmla="*/ 534 h 5213"/>
                    <a:gd name="T98" fmla="*/ 3275 w 4348"/>
                    <a:gd name="T99" fmla="*/ 324 h 5213"/>
                    <a:gd name="T100" fmla="*/ 2897 w 4348"/>
                    <a:gd name="T101" fmla="*/ 138 h 5213"/>
                    <a:gd name="T102" fmla="*/ 2375 w 4348"/>
                    <a:gd name="T103" fmla="*/ 189 h 5213"/>
                    <a:gd name="T104" fmla="*/ 2183 w 4348"/>
                    <a:gd name="T105" fmla="*/ 142 h 5213"/>
                    <a:gd name="T106" fmla="*/ 2008 w 4348"/>
                    <a:gd name="T107" fmla="*/ 535 h 5213"/>
                    <a:gd name="T108" fmla="*/ 1529 w 4348"/>
                    <a:gd name="T109" fmla="*/ 400 h 5213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4348"/>
                    <a:gd name="T166" fmla="*/ 0 h 5213"/>
                    <a:gd name="T167" fmla="*/ 4348 w 4348"/>
                    <a:gd name="T168" fmla="*/ 5213 h 5213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4348" h="5213">
                      <a:moveTo>
                        <a:pt x="1529" y="400"/>
                      </a:moveTo>
                      <a:lnTo>
                        <a:pt x="1308" y="621"/>
                      </a:lnTo>
                      <a:lnTo>
                        <a:pt x="1140" y="765"/>
                      </a:lnTo>
                      <a:lnTo>
                        <a:pt x="996" y="855"/>
                      </a:lnTo>
                      <a:lnTo>
                        <a:pt x="708" y="963"/>
                      </a:lnTo>
                      <a:lnTo>
                        <a:pt x="444" y="1131"/>
                      </a:lnTo>
                      <a:lnTo>
                        <a:pt x="264" y="1323"/>
                      </a:lnTo>
                      <a:lnTo>
                        <a:pt x="136" y="1504"/>
                      </a:lnTo>
                      <a:lnTo>
                        <a:pt x="174" y="1642"/>
                      </a:lnTo>
                      <a:lnTo>
                        <a:pt x="363" y="1801"/>
                      </a:lnTo>
                      <a:lnTo>
                        <a:pt x="456" y="1905"/>
                      </a:lnTo>
                      <a:lnTo>
                        <a:pt x="513" y="1996"/>
                      </a:lnTo>
                      <a:lnTo>
                        <a:pt x="406" y="2152"/>
                      </a:lnTo>
                      <a:lnTo>
                        <a:pt x="255" y="2138"/>
                      </a:lnTo>
                      <a:lnTo>
                        <a:pt x="99" y="2170"/>
                      </a:lnTo>
                      <a:lnTo>
                        <a:pt x="30" y="2299"/>
                      </a:lnTo>
                      <a:lnTo>
                        <a:pt x="0" y="2455"/>
                      </a:lnTo>
                      <a:lnTo>
                        <a:pt x="19" y="2585"/>
                      </a:lnTo>
                      <a:lnTo>
                        <a:pt x="66" y="2709"/>
                      </a:lnTo>
                      <a:lnTo>
                        <a:pt x="151" y="2821"/>
                      </a:lnTo>
                      <a:lnTo>
                        <a:pt x="261" y="2897"/>
                      </a:lnTo>
                      <a:lnTo>
                        <a:pt x="310" y="3052"/>
                      </a:lnTo>
                      <a:lnTo>
                        <a:pt x="315" y="3215"/>
                      </a:lnTo>
                      <a:lnTo>
                        <a:pt x="482" y="3321"/>
                      </a:lnTo>
                      <a:lnTo>
                        <a:pt x="710" y="3346"/>
                      </a:lnTo>
                      <a:lnTo>
                        <a:pt x="819" y="3455"/>
                      </a:lnTo>
                      <a:lnTo>
                        <a:pt x="819" y="3643"/>
                      </a:lnTo>
                      <a:lnTo>
                        <a:pt x="783" y="3825"/>
                      </a:lnTo>
                      <a:lnTo>
                        <a:pt x="647" y="3919"/>
                      </a:lnTo>
                      <a:lnTo>
                        <a:pt x="654" y="4029"/>
                      </a:lnTo>
                      <a:lnTo>
                        <a:pt x="661" y="4201"/>
                      </a:lnTo>
                      <a:lnTo>
                        <a:pt x="719" y="4269"/>
                      </a:lnTo>
                      <a:lnTo>
                        <a:pt x="816" y="4245"/>
                      </a:lnTo>
                      <a:lnTo>
                        <a:pt x="903" y="4258"/>
                      </a:lnTo>
                      <a:lnTo>
                        <a:pt x="1002" y="4273"/>
                      </a:lnTo>
                      <a:lnTo>
                        <a:pt x="996" y="4469"/>
                      </a:lnTo>
                      <a:lnTo>
                        <a:pt x="1018" y="4613"/>
                      </a:lnTo>
                      <a:lnTo>
                        <a:pt x="1085" y="4725"/>
                      </a:lnTo>
                      <a:lnTo>
                        <a:pt x="1108" y="4991"/>
                      </a:lnTo>
                      <a:lnTo>
                        <a:pt x="1224" y="5062"/>
                      </a:lnTo>
                      <a:lnTo>
                        <a:pt x="1336" y="5029"/>
                      </a:lnTo>
                      <a:lnTo>
                        <a:pt x="1436" y="5152"/>
                      </a:lnTo>
                      <a:lnTo>
                        <a:pt x="1566" y="5213"/>
                      </a:lnTo>
                      <a:lnTo>
                        <a:pt x="1801" y="5194"/>
                      </a:lnTo>
                      <a:lnTo>
                        <a:pt x="1956" y="5156"/>
                      </a:lnTo>
                      <a:lnTo>
                        <a:pt x="2169" y="5106"/>
                      </a:lnTo>
                      <a:lnTo>
                        <a:pt x="2201" y="5049"/>
                      </a:lnTo>
                      <a:lnTo>
                        <a:pt x="2168" y="4909"/>
                      </a:lnTo>
                      <a:lnTo>
                        <a:pt x="2217" y="4802"/>
                      </a:lnTo>
                      <a:lnTo>
                        <a:pt x="2311" y="4753"/>
                      </a:lnTo>
                      <a:lnTo>
                        <a:pt x="2381" y="4656"/>
                      </a:lnTo>
                      <a:lnTo>
                        <a:pt x="2394" y="4549"/>
                      </a:lnTo>
                      <a:lnTo>
                        <a:pt x="2418" y="4463"/>
                      </a:lnTo>
                      <a:lnTo>
                        <a:pt x="2507" y="4422"/>
                      </a:lnTo>
                      <a:lnTo>
                        <a:pt x="2588" y="4422"/>
                      </a:lnTo>
                      <a:lnTo>
                        <a:pt x="2650" y="4365"/>
                      </a:lnTo>
                      <a:lnTo>
                        <a:pt x="2617" y="4250"/>
                      </a:lnTo>
                      <a:lnTo>
                        <a:pt x="2479" y="4242"/>
                      </a:lnTo>
                      <a:lnTo>
                        <a:pt x="2471" y="4129"/>
                      </a:lnTo>
                      <a:lnTo>
                        <a:pt x="2403" y="4066"/>
                      </a:lnTo>
                      <a:lnTo>
                        <a:pt x="2263" y="4101"/>
                      </a:lnTo>
                      <a:lnTo>
                        <a:pt x="2097" y="4068"/>
                      </a:lnTo>
                      <a:lnTo>
                        <a:pt x="1935" y="4022"/>
                      </a:lnTo>
                      <a:lnTo>
                        <a:pt x="1830" y="3846"/>
                      </a:lnTo>
                      <a:lnTo>
                        <a:pt x="1860" y="3777"/>
                      </a:lnTo>
                      <a:lnTo>
                        <a:pt x="1961" y="3739"/>
                      </a:lnTo>
                      <a:lnTo>
                        <a:pt x="1989" y="3649"/>
                      </a:lnTo>
                      <a:lnTo>
                        <a:pt x="1971" y="3461"/>
                      </a:lnTo>
                      <a:lnTo>
                        <a:pt x="2046" y="3345"/>
                      </a:lnTo>
                      <a:lnTo>
                        <a:pt x="2112" y="3273"/>
                      </a:lnTo>
                      <a:lnTo>
                        <a:pt x="2074" y="2945"/>
                      </a:lnTo>
                      <a:lnTo>
                        <a:pt x="2012" y="2892"/>
                      </a:lnTo>
                      <a:lnTo>
                        <a:pt x="1866" y="2889"/>
                      </a:lnTo>
                      <a:lnTo>
                        <a:pt x="1800" y="2808"/>
                      </a:lnTo>
                      <a:lnTo>
                        <a:pt x="1863" y="2677"/>
                      </a:lnTo>
                      <a:lnTo>
                        <a:pt x="2043" y="2626"/>
                      </a:lnTo>
                      <a:lnTo>
                        <a:pt x="2082" y="2493"/>
                      </a:lnTo>
                      <a:lnTo>
                        <a:pt x="2112" y="2391"/>
                      </a:lnTo>
                      <a:lnTo>
                        <a:pt x="2393" y="2226"/>
                      </a:lnTo>
                      <a:lnTo>
                        <a:pt x="2629" y="2054"/>
                      </a:lnTo>
                      <a:lnTo>
                        <a:pt x="2713" y="1917"/>
                      </a:lnTo>
                      <a:lnTo>
                        <a:pt x="2863" y="1904"/>
                      </a:lnTo>
                      <a:lnTo>
                        <a:pt x="3022" y="1736"/>
                      </a:lnTo>
                      <a:lnTo>
                        <a:pt x="3061" y="1656"/>
                      </a:lnTo>
                      <a:lnTo>
                        <a:pt x="3186" y="1613"/>
                      </a:lnTo>
                      <a:lnTo>
                        <a:pt x="3268" y="1678"/>
                      </a:lnTo>
                      <a:lnTo>
                        <a:pt x="3284" y="1794"/>
                      </a:lnTo>
                      <a:lnTo>
                        <a:pt x="3412" y="1789"/>
                      </a:lnTo>
                      <a:lnTo>
                        <a:pt x="3625" y="1935"/>
                      </a:lnTo>
                      <a:lnTo>
                        <a:pt x="3752" y="1908"/>
                      </a:lnTo>
                      <a:lnTo>
                        <a:pt x="3883" y="1825"/>
                      </a:lnTo>
                      <a:lnTo>
                        <a:pt x="3931" y="1575"/>
                      </a:lnTo>
                      <a:lnTo>
                        <a:pt x="3876" y="1346"/>
                      </a:lnTo>
                      <a:lnTo>
                        <a:pt x="4058" y="1093"/>
                      </a:lnTo>
                      <a:lnTo>
                        <a:pt x="4348" y="909"/>
                      </a:lnTo>
                      <a:lnTo>
                        <a:pt x="4189" y="760"/>
                      </a:lnTo>
                      <a:lnTo>
                        <a:pt x="3680" y="498"/>
                      </a:lnTo>
                      <a:lnTo>
                        <a:pt x="3392" y="534"/>
                      </a:lnTo>
                      <a:lnTo>
                        <a:pt x="3380" y="394"/>
                      </a:lnTo>
                      <a:lnTo>
                        <a:pt x="3275" y="324"/>
                      </a:lnTo>
                      <a:lnTo>
                        <a:pt x="3155" y="129"/>
                      </a:lnTo>
                      <a:lnTo>
                        <a:pt x="2897" y="138"/>
                      </a:lnTo>
                      <a:lnTo>
                        <a:pt x="2593" y="345"/>
                      </a:lnTo>
                      <a:lnTo>
                        <a:pt x="2375" y="189"/>
                      </a:lnTo>
                      <a:lnTo>
                        <a:pt x="2339" y="0"/>
                      </a:lnTo>
                      <a:lnTo>
                        <a:pt x="2183" y="142"/>
                      </a:lnTo>
                      <a:lnTo>
                        <a:pt x="2163" y="418"/>
                      </a:lnTo>
                      <a:lnTo>
                        <a:pt x="2008" y="535"/>
                      </a:lnTo>
                      <a:lnTo>
                        <a:pt x="1642" y="518"/>
                      </a:lnTo>
                      <a:lnTo>
                        <a:pt x="1529" y="400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79" name="Freeform 1307">
                  <a:extLst>
                    <a:ext uri="{FF2B5EF4-FFF2-40B4-BE49-F238E27FC236}">
                      <a16:creationId xmlns:a16="http://schemas.microsoft.com/office/drawing/2014/main" id="{E0DF2B58-C9FA-4E55-8D25-C30F61D621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610025" y="2201209"/>
                  <a:ext cx="1354607" cy="1302073"/>
                </a:xfrm>
                <a:custGeom>
                  <a:avLst/>
                  <a:gdLst>
                    <a:gd name="T0" fmla="*/ 1986 w 5193"/>
                    <a:gd name="T1" fmla="*/ 414 h 4604"/>
                    <a:gd name="T2" fmla="*/ 1746 w 5193"/>
                    <a:gd name="T3" fmla="*/ 342 h 4604"/>
                    <a:gd name="T4" fmla="*/ 1548 w 5193"/>
                    <a:gd name="T5" fmla="*/ 138 h 4604"/>
                    <a:gd name="T6" fmla="*/ 1026 w 5193"/>
                    <a:gd name="T7" fmla="*/ 0 h 4604"/>
                    <a:gd name="T8" fmla="*/ 918 w 5193"/>
                    <a:gd name="T9" fmla="*/ 192 h 4604"/>
                    <a:gd name="T10" fmla="*/ 558 w 5193"/>
                    <a:gd name="T11" fmla="*/ 426 h 4604"/>
                    <a:gd name="T12" fmla="*/ 162 w 5193"/>
                    <a:gd name="T13" fmla="*/ 912 h 4604"/>
                    <a:gd name="T14" fmla="*/ 78 w 5193"/>
                    <a:gd name="T15" fmla="*/ 1290 h 4604"/>
                    <a:gd name="T16" fmla="*/ 6 w 5193"/>
                    <a:gd name="T17" fmla="*/ 1584 h 4604"/>
                    <a:gd name="T18" fmla="*/ 360 w 5193"/>
                    <a:gd name="T19" fmla="*/ 1800 h 4604"/>
                    <a:gd name="T20" fmla="*/ 576 w 5193"/>
                    <a:gd name="T21" fmla="*/ 1710 h 4604"/>
                    <a:gd name="T22" fmla="*/ 600 w 5193"/>
                    <a:gd name="T23" fmla="*/ 1938 h 4604"/>
                    <a:gd name="T24" fmla="*/ 708 w 5193"/>
                    <a:gd name="T25" fmla="*/ 2280 h 4604"/>
                    <a:gd name="T26" fmla="*/ 612 w 5193"/>
                    <a:gd name="T27" fmla="*/ 2639 h 4604"/>
                    <a:gd name="T28" fmla="*/ 774 w 5193"/>
                    <a:gd name="T29" fmla="*/ 2879 h 4604"/>
                    <a:gd name="T30" fmla="*/ 1242 w 5193"/>
                    <a:gd name="T31" fmla="*/ 2891 h 4604"/>
                    <a:gd name="T32" fmla="*/ 1440 w 5193"/>
                    <a:gd name="T33" fmla="*/ 3077 h 4604"/>
                    <a:gd name="T34" fmla="*/ 1446 w 5193"/>
                    <a:gd name="T35" fmla="*/ 3383 h 4604"/>
                    <a:gd name="T36" fmla="*/ 1320 w 5193"/>
                    <a:gd name="T37" fmla="*/ 3899 h 4604"/>
                    <a:gd name="T38" fmla="*/ 1692 w 5193"/>
                    <a:gd name="T39" fmla="*/ 4115 h 4604"/>
                    <a:gd name="T40" fmla="*/ 1788 w 5193"/>
                    <a:gd name="T41" fmla="*/ 4295 h 4604"/>
                    <a:gd name="T42" fmla="*/ 2106 w 5193"/>
                    <a:gd name="T43" fmla="*/ 4535 h 4604"/>
                    <a:gd name="T44" fmla="*/ 2487 w 5193"/>
                    <a:gd name="T45" fmla="*/ 4340 h 4604"/>
                    <a:gd name="T46" fmla="*/ 2682 w 5193"/>
                    <a:gd name="T47" fmla="*/ 4079 h 4604"/>
                    <a:gd name="T48" fmla="*/ 2700 w 5193"/>
                    <a:gd name="T49" fmla="*/ 3779 h 4604"/>
                    <a:gd name="T50" fmla="*/ 2955 w 5193"/>
                    <a:gd name="T51" fmla="*/ 3704 h 4604"/>
                    <a:gd name="T52" fmla="*/ 3168 w 5193"/>
                    <a:gd name="T53" fmla="*/ 3920 h 4604"/>
                    <a:gd name="T54" fmla="*/ 3186 w 5193"/>
                    <a:gd name="T55" fmla="*/ 4301 h 4604"/>
                    <a:gd name="T56" fmla="*/ 3474 w 5193"/>
                    <a:gd name="T57" fmla="*/ 4352 h 4604"/>
                    <a:gd name="T58" fmla="*/ 3552 w 5193"/>
                    <a:gd name="T59" fmla="*/ 4193 h 4604"/>
                    <a:gd name="T60" fmla="*/ 3696 w 5193"/>
                    <a:gd name="T61" fmla="*/ 4157 h 4604"/>
                    <a:gd name="T62" fmla="*/ 3807 w 5193"/>
                    <a:gd name="T63" fmla="*/ 3980 h 4604"/>
                    <a:gd name="T64" fmla="*/ 4215 w 5193"/>
                    <a:gd name="T65" fmla="*/ 4070 h 4604"/>
                    <a:gd name="T66" fmla="*/ 4338 w 5193"/>
                    <a:gd name="T67" fmla="*/ 4391 h 4604"/>
                    <a:gd name="T68" fmla="*/ 4590 w 5193"/>
                    <a:gd name="T69" fmla="*/ 4601 h 4604"/>
                    <a:gd name="T70" fmla="*/ 4818 w 5193"/>
                    <a:gd name="T71" fmla="*/ 4604 h 4604"/>
                    <a:gd name="T72" fmla="*/ 5031 w 5193"/>
                    <a:gd name="T73" fmla="*/ 4511 h 4604"/>
                    <a:gd name="T74" fmla="*/ 5193 w 5193"/>
                    <a:gd name="T75" fmla="*/ 4271 h 4604"/>
                    <a:gd name="T76" fmla="*/ 5058 w 5193"/>
                    <a:gd name="T77" fmla="*/ 3935 h 4604"/>
                    <a:gd name="T78" fmla="*/ 4968 w 5193"/>
                    <a:gd name="T79" fmla="*/ 3683 h 4604"/>
                    <a:gd name="T80" fmla="*/ 4794 w 5193"/>
                    <a:gd name="T81" fmla="*/ 3455 h 4604"/>
                    <a:gd name="T82" fmla="*/ 4635 w 5193"/>
                    <a:gd name="T83" fmla="*/ 3413 h 4604"/>
                    <a:gd name="T84" fmla="*/ 4755 w 5193"/>
                    <a:gd name="T85" fmla="*/ 3035 h 4604"/>
                    <a:gd name="T86" fmla="*/ 4791 w 5193"/>
                    <a:gd name="T87" fmla="*/ 2666 h 4604"/>
                    <a:gd name="T88" fmla="*/ 4452 w 5193"/>
                    <a:gd name="T89" fmla="*/ 2531 h 4604"/>
                    <a:gd name="T90" fmla="*/ 4284 w 5193"/>
                    <a:gd name="T91" fmla="*/ 2268 h 4604"/>
                    <a:gd name="T92" fmla="*/ 4122 w 5193"/>
                    <a:gd name="T93" fmla="*/ 2031 h 4604"/>
                    <a:gd name="T94" fmla="*/ 3990 w 5193"/>
                    <a:gd name="T95" fmla="*/ 1797 h 4604"/>
                    <a:gd name="T96" fmla="*/ 4002 w 5193"/>
                    <a:gd name="T97" fmla="*/ 1512 h 4604"/>
                    <a:gd name="T98" fmla="*/ 4230 w 5193"/>
                    <a:gd name="T99" fmla="*/ 1350 h 4604"/>
                    <a:gd name="T100" fmla="*/ 4485 w 5193"/>
                    <a:gd name="T101" fmla="*/ 1209 h 4604"/>
                    <a:gd name="T102" fmla="*/ 4332 w 5193"/>
                    <a:gd name="T103" fmla="*/ 1011 h 4604"/>
                    <a:gd name="T104" fmla="*/ 4108 w 5193"/>
                    <a:gd name="T105" fmla="*/ 716 h 4604"/>
                    <a:gd name="T106" fmla="*/ 3444 w 5193"/>
                    <a:gd name="T107" fmla="*/ 516 h 4604"/>
                    <a:gd name="T108" fmla="*/ 2976 w 5193"/>
                    <a:gd name="T109" fmla="*/ 576 h 4604"/>
                    <a:gd name="T110" fmla="*/ 2610 w 5193"/>
                    <a:gd name="T111" fmla="*/ 750 h 4604"/>
                    <a:gd name="T112" fmla="*/ 2352 w 5193"/>
                    <a:gd name="T113" fmla="*/ 591 h 4604"/>
                    <a:gd name="T114" fmla="*/ 2136 w 5193"/>
                    <a:gd name="T115" fmla="*/ 339 h 4604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5193"/>
                    <a:gd name="T175" fmla="*/ 0 h 4604"/>
                    <a:gd name="T176" fmla="*/ 5193 w 5193"/>
                    <a:gd name="T177" fmla="*/ 4604 h 4604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5193" h="4604">
                      <a:moveTo>
                        <a:pt x="2070" y="270"/>
                      </a:moveTo>
                      <a:lnTo>
                        <a:pt x="1986" y="414"/>
                      </a:lnTo>
                      <a:lnTo>
                        <a:pt x="1800" y="414"/>
                      </a:lnTo>
                      <a:lnTo>
                        <a:pt x="1746" y="342"/>
                      </a:lnTo>
                      <a:lnTo>
                        <a:pt x="1716" y="198"/>
                      </a:lnTo>
                      <a:lnTo>
                        <a:pt x="1548" y="138"/>
                      </a:lnTo>
                      <a:lnTo>
                        <a:pt x="1458" y="18"/>
                      </a:lnTo>
                      <a:lnTo>
                        <a:pt x="1026" y="0"/>
                      </a:lnTo>
                      <a:lnTo>
                        <a:pt x="906" y="72"/>
                      </a:lnTo>
                      <a:lnTo>
                        <a:pt x="918" y="192"/>
                      </a:lnTo>
                      <a:lnTo>
                        <a:pt x="720" y="234"/>
                      </a:lnTo>
                      <a:lnTo>
                        <a:pt x="558" y="426"/>
                      </a:lnTo>
                      <a:lnTo>
                        <a:pt x="342" y="666"/>
                      </a:lnTo>
                      <a:lnTo>
                        <a:pt x="162" y="912"/>
                      </a:lnTo>
                      <a:lnTo>
                        <a:pt x="0" y="1134"/>
                      </a:lnTo>
                      <a:lnTo>
                        <a:pt x="78" y="1290"/>
                      </a:lnTo>
                      <a:lnTo>
                        <a:pt x="108" y="1452"/>
                      </a:lnTo>
                      <a:lnTo>
                        <a:pt x="6" y="1584"/>
                      </a:lnTo>
                      <a:lnTo>
                        <a:pt x="168" y="1818"/>
                      </a:lnTo>
                      <a:lnTo>
                        <a:pt x="360" y="1800"/>
                      </a:lnTo>
                      <a:lnTo>
                        <a:pt x="486" y="1656"/>
                      </a:lnTo>
                      <a:lnTo>
                        <a:pt x="576" y="1710"/>
                      </a:lnTo>
                      <a:lnTo>
                        <a:pt x="528" y="1884"/>
                      </a:lnTo>
                      <a:lnTo>
                        <a:pt x="600" y="1938"/>
                      </a:lnTo>
                      <a:lnTo>
                        <a:pt x="720" y="2100"/>
                      </a:lnTo>
                      <a:lnTo>
                        <a:pt x="708" y="2280"/>
                      </a:lnTo>
                      <a:lnTo>
                        <a:pt x="582" y="2339"/>
                      </a:lnTo>
                      <a:lnTo>
                        <a:pt x="612" y="2639"/>
                      </a:lnTo>
                      <a:lnTo>
                        <a:pt x="690" y="2729"/>
                      </a:lnTo>
                      <a:lnTo>
                        <a:pt x="774" y="2879"/>
                      </a:lnTo>
                      <a:lnTo>
                        <a:pt x="996" y="2909"/>
                      </a:lnTo>
                      <a:lnTo>
                        <a:pt x="1242" y="2891"/>
                      </a:lnTo>
                      <a:lnTo>
                        <a:pt x="1302" y="3005"/>
                      </a:lnTo>
                      <a:lnTo>
                        <a:pt x="1440" y="3077"/>
                      </a:lnTo>
                      <a:lnTo>
                        <a:pt x="1410" y="3251"/>
                      </a:lnTo>
                      <a:lnTo>
                        <a:pt x="1446" y="3383"/>
                      </a:lnTo>
                      <a:lnTo>
                        <a:pt x="1284" y="3647"/>
                      </a:lnTo>
                      <a:lnTo>
                        <a:pt x="1320" y="3899"/>
                      </a:lnTo>
                      <a:lnTo>
                        <a:pt x="1548" y="3953"/>
                      </a:lnTo>
                      <a:lnTo>
                        <a:pt x="1692" y="4115"/>
                      </a:lnTo>
                      <a:lnTo>
                        <a:pt x="1698" y="4229"/>
                      </a:lnTo>
                      <a:lnTo>
                        <a:pt x="1788" y="4295"/>
                      </a:lnTo>
                      <a:lnTo>
                        <a:pt x="1842" y="4445"/>
                      </a:lnTo>
                      <a:lnTo>
                        <a:pt x="2106" y="4535"/>
                      </a:lnTo>
                      <a:lnTo>
                        <a:pt x="2268" y="4475"/>
                      </a:lnTo>
                      <a:lnTo>
                        <a:pt x="2487" y="4340"/>
                      </a:lnTo>
                      <a:lnTo>
                        <a:pt x="2520" y="4151"/>
                      </a:lnTo>
                      <a:lnTo>
                        <a:pt x="2682" y="4079"/>
                      </a:lnTo>
                      <a:lnTo>
                        <a:pt x="2682" y="3899"/>
                      </a:lnTo>
                      <a:lnTo>
                        <a:pt x="2700" y="3779"/>
                      </a:lnTo>
                      <a:lnTo>
                        <a:pt x="2790" y="3707"/>
                      </a:lnTo>
                      <a:lnTo>
                        <a:pt x="2955" y="3704"/>
                      </a:lnTo>
                      <a:lnTo>
                        <a:pt x="3018" y="3740"/>
                      </a:lnTo>
                      <a:lnTo>
                        <a:pt x="3168" y="3920"/>
                      </a:lnTo>
                      <a:lnTo>
                        <a:pt x="3156" y="4043"/>
                      </a:lnTo>
                      <a:lnTo>
                        <a:pt x="3186" y="4301"/>
                      </a:lnTo>
                      <a:lnTo>
                        <a:pt x="3258" y="4355"/>
                      </a:lnTo>
                      <a:lnTo>
                        <a:pt x="3474" y="4352"/>
                      </a:lnTo>
                      <a:lnTo>
                        <a:pt x="3528" y="4295"/>
                      </a:lnTo>
                      <a:lnTo>
                        <a:pt x="3552" y="4193"/>
                      </a:lnTo>
                      <a:lnTo>
                        <a:pt x="3642" y="4187"/>
                      </a:lnTo>
                      <a:lnTo>
                        <a:pt x="3696" y="4157"/>
                      </a:lnTo>
                      <a:lnTo>
                        <a:pt x="3747" y="4079"/>
                      </a:lnTo>
                      <a:lnTo>
                        <a:pt x="3807" y="3980"/>
                      </a:lnTo>
                      <a:lnTo>
                        <a:pt x="4146" y="3977"/>
                      </a:lnTo>
                      <a:lnTo>
                        <a:pt x="4215" y="4070"/>
                      </a:lnTo>
                      <a:lnTo>
                        <a:pt x="4248" y="4271"/>
                      </a:lnTo>
                      <a:lnTo>
                        <a:pt x="4338" y="4391"/>
                      </a:lnTo>
                      <a:lnTo>
                        <a:pt x="4482" y="4553"/>
                      </a:lnTo>
                      <a:lnTo>
                        <a:pt x="4590" y="4601"/>
                      </a:lnTo>
                      <a:lnTo>
                        <a:pt x="4686" y="4547"/>
                      </a:lnTo>
                      <a:lnTo>
                        <a:pt x="4818" y="4604"/>
                      </a:lnTo>
                      <a:lnTo>
                        <a:pt x="4932" y="4586"/>
                      </a:lnTo>
                      <a:lnTo>
                        <a:pt x="5031" y="4511"/>
                      </a:lnTo>
                      <a:lnTo>
                        <a:pt x="5136" y="4427"/>
                      </a:lnTo>
                      <a:lnTo>
                        <a:pt x="5193" y="4271"/>
                      </a:lnTo>
                      <a:lnTo>
                        <a:pt x="5082" y="4205"/>
                      </a:lnTo>
                      <a:lnTo>
                        <a:pt x="5058" y="3935"/>
                      </a:lnTo>
                      <a:lnTo>
                        <a:pt x="4992" y="3827"/>
                      </a:lnTo>
                      <a:lnTo>
                        <a:pt x="4968" y="3683"/>
                      </a:lnTo>
                      <a:lnTo>
                        <a:pt x="4974" y="3485"/>
                      </a:lnTo>
                      <a:lnTo>
                        <a:pt x="4794" y="3455"/>
                      </a:lnTo>
                      <a:lnTo>
                        <a:pt x="4689" y="3479"/>
                      </a:lnTo>
                      <a:lnTo>
                        <a:pt x="4635" y="3413"/>
                      </a:lnTo>
                      <a:lnTo>
                        <a:pt x="4620" y="3128"/>
                      </a:lnTo>
                      <a:lnTo>
                        <a:pt x="4755" y="3035"/>
                      </a:lnTo>
                      <a:lnTo>
                        <a:pt x="4791" y="2858"/>
                      </a:lnTo>
                      <a:lnTo>
                        <a:pt x="4791" y="2666"/>
                      </a:lnTo>
                      <a:lnTo>
                        <a:pt x="4680" y="2555"/>
                      </a:lnTo>
                      <a:lnTo>
                        <a:pt x="4452" y="2531"/>
                      </a:lnTo>
                      <a:lnTo>
                        <a:pt x="4287" y="2426"/>
                      </a:lnTo>
                      <a:lnTo>
                        <a:pt x="4284" y="2268"/>
                      </a:lnTo>
                      <a:lnTo>
                        <a:pt x="4233" y="2109"/>
                      </a:lnTo>
                      <a:lnTo>
                        <a:pt x="4122" y="2031"/>
                      </a:lnTo>
                      <a:lnTo>
                        <a:pt x="4035" y="1914"/>
                      </a:lnTo>
                      <a:lnTo>
                        <a:pt x="3990" y="1797"/>
                      </a:lnTo>
                      <a:lnTo>
                        <a:pt x="3972" y="1659"/>
                      </a:lnTo>
                      <a:lnTo>
                        <a:pt x="4002" y="1512"/>
                      </a:lnTo>
                      <a:lnTo>
                        <a:pt x="4071" y="1380"/>
                      </a:lnTo>
                      <a:lnTo>
                        <a:pt x="4230" y="1350"/>
                      </a:lnTo>
                      <a:lnTo>
                        <a:pt x="4377" y="1362"/>
                      </a:lnTo>
                      <a:lnTo>
                        <a:pt x="4485" y="1209"/>
                      </a:lnTo>
                      <a:lnTo>
                        <a:pt x="4431" y="1122"/>
                      </a:lnTo>
                      <a:lnTo>
                        <a:pt x="4332" y="1011"/>
                      </a:lnTo>
                      <a:lnTo>
                        <a:pt x="4143" y="849"/>
                      </a:lnTo>
                      <a:lnTo>
                        <a:pt x="4108" y="716"/>
                      </a:lnTo>
                      <a:lnTo>
                        <a:pt x="3654" y="540"/>
                      </a:lnTo>
                      <a:lnTo>
                        <a:pt x="3444" y="516"/>
                      </a:lnTo>
                      <a:lnTo>
                        <a:pt x="3222" y="522"/>
                      </a:lnTo>
                      <a:lnTo>
                        <a:pt x="2976" y="576"/>
                      </a:lnTo>
                      <a:lnTo>
                        <a:pt x="2808" y="720"/>
                      </a:lnTo>
                      <a:lnTo>
                        <a:pt x="2610" y="750"/>
                      </a:lnTo>
                      <a:lnTo>
                        <a:pt x="2469" y="708"/>
                      </a:lnTo>
                      <a:lnTo>
                        <a:pt x="2352" y="591"/>
                      </a:lnTo>
                      <a:lnTo>
                        <a:pt x="2250" y="399"/>
                      </a:lnTo>
                      <a:lnTo>
                        <a:pt x="2136" y="339"/>
                      </a:lnTo>
                      <a:lnTo>
                        <a:pt x="2070" y="270"/>
                      </a:lnTo>
                      <a:close/>
                    </a:path>
                  </a:pathLst>
                </a:custGeom>
                <a:solidFill>
                  <a:srgbClr val="C1CEE9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280" name="Freeform 1308">
                  <a:extLst>
                    <a:ext uri="{FF2B5EF4-FFF2-40B4-BE49-F238E27FC236}">
                      <a16:creationId xmlns:a16="http://schemas.microsoft.com/office/drawing/2014/main" id="{79893AE0-0788-4301-A1DE-4FC247CE10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115665" y="2065461"/>
                  <a:ext cx="1543465" cy="1932465"/>
                </a:xfrm>
                <a:custGeom>
                  <a:avLst/>
                  <a:gdLst>
                    <a:gd name="T0" fmla="*/ 3385 w 3944"/>
                    <a:gd name="T1" fmla="*/ 1179 h 4556"/>
                    <a:gd name="T2" fmla="*/ 3124 w 3944"/>
                    <a:gd name="T3" fmla="*/ 2277 h 4556"/>
                    <a:gd name="T4" fmla="*/ 2417 w 3944"/>
                    <a:gd name="T5" fmla="*/ 2220 h 4556"/>
                    <a:gd name="T6" fmla="*/ 2079 w 3944"/>
                    <a:gd name="T7" fmla="*/ 1957 h 4556"/>
                    <a:gd name="T8" fmla="*/ 1593 w 3944"/>
                    <a:gd name="T9" fmla="*/ 2391 h 4556"/>
                    <a:gd name="T10" fmla="*/ 869 w 3944"/>
                    <a:gd name="T11" fmla="*/ 2889 h 4556"/>
                    <a:gd name="T12" fmla="*/ 95 w 3944"/>
                    <a:gd name="T13" fmla="*/ 3550 h 4556"/>
                    <a:gd name="T14" fmla="*/ 320 w 3944"/>
                    <a:gd name="T15" fmla="*/ 3874 h 4556"/>
                    <a:gd name="T16" fmla="*/ 365 w 3944"/>
                    <a:gd name="T17" fmla="*/ 4558 h 4556"/>
                    <a:gd name="T18" fmla="*/ 243 w 3944"/>
                    <a:gd name="T19" fmla="*/ 5141 h 4556"/>
                    <a:gd name="T20" fmla="*/ 203 w 3944"/>
                    <a:gd name="T21" fmla="*/ 5569 h 4556"/>
                    <a:gd name="T22" fmla="*/ 903 w 3944"/>
                    <a:gd name="T23" fmla="*/ 5635 h 4556"/>
                    <a:gd name="T24" fmla="*/ 1224 w 3944"/>
                    <a:gd name="T25" fmla="*/ 5911 h 4556"/>
                    <a:gd name="T26" fmla="*/ 1062 w 3944"/>
                    <a:gd name="T27" fmla="*/ 6167 h 4556"/>
                    <a:gd name="T28" fmla="*/ 872 w 3944"/>
                    <a:gd name="T29" fmla="*/ 6518 h 4556"/>
                    <a:gd name="T30" fmla="*/ 552 w 3944"/>
                    <a:gd name="T31" fmla="*/ 6899 h 4556"/>
                    <a:gd name="T32" fmla="*/ 234 w 3944"/>
                    <a:gd name="T33" fmla="*/ 7269 h 4556"/>
                    <a:gd name="T34" fmla="*/ 360 w 3944"/>
                    <a:gd name="T35" fmla="*/ 7863 h 4556"/>
                    <a:gd name="T36" fmla="*/ 243 w 3944"/>
                    <a:gd name="T37" fmla="*/ 8127 h 4556"/>
                    <a:gd name="T38" fmla="*/ 963 w 3944"/>
                    <a:gd name="T39" fmla="*/ 8412 h 4556"/>
                    <a:gd name="T40" fmla="*/ 1884 w 3944"/>
                    <a:gd name="T41" fmla="*/ 8915 h 4556"/>
                    <a:gd name="T42" fmla="*/ 1935 w 3944"/>
                    <a:gd name="T43" fmla="*/ 9672 h 4556"/>
                    <a:gd name="T44" fmla="*/ 2727 w 3944"/>
                    <a:gd name="T45" fmla="*/ 9747 h 4556"/>
                    <a:gd name="T46" fmla="*/ 2934 w 3944"/>
                    <a:gd name="T47" fmla="*/ 9239 h 4556"/>
                    <a:gd name="T48" fmla="*/ 2989 w 3944"/>
                    <a:gd name="T49" fmla="*/ 8510 h 4556"/>
                    <a:gd name="T50" fmla="*/ 2898 w 3944"/>
                    <a:gd name="T51" fmla="*/ 8007 h 4556"/>
                    <a:gd name="T52" fmla="*/ 3383 w 3944"/>
                    <a:gd name="T53" fmla="*/ 7755 h 4556"/>
                    <a:gd name="T54" fmla="*/ 3802 w 3944"/>
                    <a:gd name="T55" fmla="*/ 7355 h 4556"/>
                    <a:gd name="T56" fmla="*/ 4448 w 3944"/>
                    <a:gd name="T57" fmla="*/ 7323 h 4556"/>
                    <a:gd name="T58" fmla="*/ 4760 w 3944"/>
                    <a:gd name="T59" fmla="*/ 7736 h 4556"/>
                    <a:gd name="T60" fmla="*/ 4805 w 3944"/>
                    <a:gd name="T61" fmla="*/ 8208 h 4556"/>
                    <a:gd name="T62" fmla="*/ 4342 w 3944"/>
                    <a:gd name="T63" fmla="*/ 8781 h 4556"/>
                    <a:gd name="T64" fmla="*/ 3901 w 3944"/>
                    <a:gd name="T65" fmla="*/ 9240 h 4556"/>
                    <a:gd name="T66" fmla="*/ 3610 w 3944"/>
                    <a:gd name="T67" fmla="*/ 9627 h 4556"/>
                    <a:gd name="T68" fmla="*/ 4018 w 3944"/>
                    <a:gd name="T69" fmla="*/ 10028 h 4556"/>
                    <a:gd name="T70" fmla="*/ 4859 w 3944"/>
                    <a:gd name="T71" fmla="*/ 10246 h 4556"/>
                    <a:gd name="T72" fmla="*/ 5353 w 3944"/>
                    <a:gd name="T73" fmla="*/ 10055 h 4556"/>
                    <a:gd name="T74" fmla="*/ 5732 w 3944"/>
                    <a:gd name="T75" fmla="*/ 9617 h 4556"/>
                    <a:gd name="T76" fmla="*/ 6291 w 3944"/>
                    <a:gd name="T77" fmla="*/ 9518 h 4556"/>
                    <a:gd name="T78" fmla="*/ 6834 w 3944"/>
                    <a:gd name="T79" fmla="*/ 9059 h 4556"/>
                    <a:gd name="T80" fmla="*/ 7231 w 3944"/>
                    <a:gd name="T81" fmla="*/ 9380 h 4556"/>
                    <a:gd name="T82" fmla="*/ 7824 w 3944"/>
                    <a:gd name="T83" fmla="*/ 9402 h 4556"/>
                    <a:gd name="T84" fmla="*/ 8517 w 3944"/>
                    <a:gd name="T85" fmla="*/ 9348 h 4556"/>
                    <a:gd name="T86" fmla="*/ 8445 w 3944"/>
                    <a:gd name="T87" fmla="*/ 8700 h 4556"/>
                    <a:gd name="T88" fmla="*/ 8769 w 3944"/>
                    <a:gd name="T89" fmla="*/ 7791 h 4556"/>
                    <a:gd name="T90" fmla="*/ 8769 w 3944"/>
                    <a:gd name="T91" fmla="*/ 6712 h 4556"/>
                    <a:gd name="T92" fmla="*/ 8391 w 3944"/>
                    <a:gd name="T93" fmla="*/ 7008 h 4556"/>
                    <a:gd name="T94" fmla="*/ 7932 w 3944"/>
                    <a:gd name="T95" fmla="*/ 7107 h 4556"/>
                    <a:gd name="T96" fmla="*/ 8058 w 3944"/>
                    <a:gd name="T97" fmla="*/ 6514 h 4556"/>
                    <a:gd name="T98" fmla="*/ 7788 w 3944"/>
                    <a:gd name="T99" fmla="*/ 5839 h 4556"/>
                    <a:gd name="T100" fmla="*/ 7896 w 3944"/>
                    <a:gd name="T101" fmla="*/ 4823 h 4556"/>
                    <a:gd name="T102" fmla="*/ 8040 w 3944"/>
                    <a:gd name="T103" fmla="*/ 3923 h 4556"/>
                    <a:gd name="T104" fmla="*/ 8220 w 3944"/>
                    <a:gd name="T105" fmla="*/ 3177 h 4556"/>
                    <a:gd name="T106" fmla="*/ 8301 w 3944"/>
                    <a:gd name="T107" fmla="*/ 2502 h 4556"/>
                    <a:gd name="T108" fmla="*/ 8094 w 3944"/>
                    <a:gd name="T109" fmla="*/ 1980 h 4556"/>
                    <a:gd name="T110" fmla="*/ 7986 w 3944"/>
                    <a:gd name="T111" fmla="*/ 1143 h 4556"/>
                    <a:gd name="T112" fmla="*/ 7797 w 3944"/>
                    <a:gd name="T113" fmla="*/ 495 h 4556"/>
                    <a:gd name="T114" fmla="*/ 7486 w 3944"/>
                    <a:gd name="T115" fmla="*/ 0 h 4556"/>
                    <a:gd name="T116" fmla="*/ 6969 w 3944"/>
                    <a:gd name="T117" fmla="*/ 721 h 4556"/>
                    <a:gd name="T118" fmla="*/ 5732 w 3944"/>
                    <a:gd name="T119" fmla="*/ 756 h 4556"/>
                    <a:gd name="T120" fmla="*/ 4970 w 3944"/>
                    <a:gd name="T121" fmla="*/ 663 h 4556"/>
                    <a:gd name="T122" fmla="*/ 3820 w 3944"/>
                    <a:gd name="T123" fmla="*/ 900 h 455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3944"/>
                    <a:gd name="T187" fmla="*/ 0 h 4556"/>
                    <a:gd name="T188" fmla="*/ 3944 w 3944"/>
                    <a:gd name="T189" fmla="*/ 4556 h 455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3944" h="4556">
                      <a:moveTo>
                        <a:pt x="1697" y="400"/>
                      </a:moveTo>
                      <a:lnTo>
                        <a:pt x="1580" y="476"/>
                      </a:lnTo>
                      <a:lnTo>
                        <a:pt x="1504" y="524"/>
                      </a:lnTo>
                      <a:lnTo>
                        <a:pt x="1384" y="692"/>
                      </a:lnTo>
                      <a:lnTo>
                        <a:pt x="1420" y="844"/>
                      </a:lnTo>
                      <a:lnTo>
                        <a:pt x="1388" y="1012"/>
                      </a:lnTo>
                      <a:lnTo>
                        <a:pt x="1299" y="1066"/>
                      </a:lnTo>
                      <a:lnTo>
                        <a:pt x="1216" y="1084"/>
                      </a:lnTo>
                      <a:lnTo>
                        <a:pt x="1074" y="987"/>
                      </a:lnTo>
                      <a:lnTo>
                        <a:pt x="989" y="990"/>
                      </a:lnTo>
                      <a:lnTo>
                        <a:pt x="978" y="912"/>
                      </a:lnTo>
                      <a:lnTo>
                        <a:pt x="924" y="870"/>
                      </a:lnTo>
                      <a:lnTo>
                        <a:pt x="840" y="898"/>
                      </a:lnTo>
                      <a:lnTo>
                        <a:pt x="812" y="956"/>
                      </a:lnTo>
                      <a:lnTo>
                        <a:pt x="708" y="1063"/>
                      </a:lnTo>
                      <a:lnTo>
                        <a:pt x="608" y="1072"/>
                      </a:lnTo>
                      <a:lnTo>
                        <a:pt x="548" y="1168"/>
                      </a:lnTo>
                      <a:lnTo>
                        <a:pt x="386" y="1284"/>
                      </a:lnTo>
                      <a:lnTo>
                        <a:pt x="208" y="1388"/>
                      </a:lnTo>
                      <a:lnTo>
                        <a:pt x="162" y="1545"/>
                      </a:lnTo>
                      <a:lnTo>
                        <a:pt x="42" y="1578"/>
                      </a:lnTo>
                      <a:lnTo>
                        <a:pt x="0" y="1666"/>
                      </a:lnTo>
                      <a:lnTo>
                        <a:pt x="44" y="1720"/>
                      </a:lnTo>
                      <a:lnTo>
                        <a:pt x="142" y="1722"/>
                      </a:lnTo>
                      <a:lnTo>
                        <a:pt x="183" y="1759"/>
                      </a:lnTo>
                      <a:lnTo>
                        <a:pt x="208" y="1976"/>
                      </a:lnTo>
                      <a:lnTo>
                        <a:pt x="162" y="2026"/>
                      </a:lnTo>
                      <a:lnTo>
                        <a:pt x="114" y="2103"/>
                      </a:lnTo>
                      <a:lnTo>
                        <a:pt x="125" y="2224"/>
                      </a:lnTo>
                      <a:lnTo>
                        <a:pt x="108" y="2286"/>
                      </a:lnTo>
                      <a:lnTo>
                        <a:pt x="40" y="2312"/>
                      </a:lnTo>
                      <a:lnTo>
                        <a:pt x="20" y="2359"/>
                      </a:lnTo>
                      <a:lnTo>
                        <a:pt x="90" y="2476"/>
                      </a:lnTo>
                      <a:lnTo>
                        <a:pt x="196" y="2506"/>
                      </a:lnTo>
                      <a:lnTo>
                        <a:pt x="309" y="2527"/>
                      </a:lnTo>
                      <a:lnTo>
                        <a:pt x="401" y="2505"/>
                      </a:lnTo>
                      <a:lnTo>
                        <a:pt x="448" y="2548"/>
                      </a:lnTo>
                      <a:lnTo>
                        <a:pt x="452" y="2623"/>
                      </a:lnTo>
                      <a:lnTo>
                        <a:pt x="544" y="2628"/>
                      </a:lnTo>
                      <a:lnTo>
                        <a:pt x="566" y="2703"/>
                      </a:lnTo>
                      <a:lnTo>
                        <a:pt x="526" y="2742"/>
                      </a:lnTo>
                      <a:lnTo>
                        <a:pt x="472" y="2742"/>
                      </a:lnTo>
                      <a:lnTo>
                        <a:pt x="413" y="2769"/>
                      </a:lnTo>
                      <a:lnTo>
                        <a:pt x="396" y="2826"/>
                      </a:lnTo>
                      <a:lnTo>
                        <a:pt x="387" y="2898"/>
                      </a:lnTo>
                      <a:lnTo>
                        <a:pt x="342" y="2962"/>
                      </a:lnTo>
                      <a:lnTo>
                        <a:pt x="278" y="2995"/>
                      </a:lnTo>
                      <a:lnTo>
                        <a:pt x="245" y="3067"/>
                      </a:lnTo>
                      <a:lnTo>
                        <a:pt x="268" y="3160"/>
                      </a:lnTo>
                      <a:lnTo>
                        <a:pt x="246" y="3199"/>
                      </a:lnTo>
                      <a:lnTo>
                        <a:pt x="104" y="3232"/>
                      </a:lnTo>
                      <a:lnTo>
                        <a:pt x="111" y="3330"/>
                      </a:lnTo>
                      <a:lnTo>
                        <a:pt x="162" y="3403"/>
                      </a:lnTo>
                      <a:lnTo>
                        <a:pt x="160" y="3496"/>
                      </a:lnTo>
                      <a:lnTo>
                        <a:pt x="162" y="3496"/>
                      </a:lnTo>
                      <a:lnTo>
                        <a:pt x="123" y="3549"/>
                      </a:lnTo>
                      <a:lnTo>
                        <a:pt x="108" y="3613"/>
                      </a:lnTo>
                      <a:lnTo>
                        <a:pt x="221" y="3642"/>
                      </a:lnTo>
                      <a:lnTo>
                        <a:pt x="299" y="3699"/>
                      </a:lnTo>
                      <a:lnTo>
                        <a:pt x="428" y="3740"/>
                      </a:lnTo>
                      <a:lnTo>
                        <a:pt x="585" y="3774"/>
                      </a:lnTo>
                      <a:lnTo>
                        <a:pt x="660" y="3856"/>
                      </a:lnTo>
                      <a:lnTo>
                        <a:pt x="837" y="3963"/>
                      </a:lnTo>
                      <a:lnTo>
                        <a:pt x="848" y="4083"/>
                      </a:lnTo>
                      <a:lnTo>
                        <a:pt x="833" y="4239"/>
                      </a:lnTo>
                      <a:lnTo>
                        <a:pt x="860" y="4300"/>
                      </a:lnTo>
                      <a:lnTo>
                        <a:pt x="932" y="4328"/>
                      </a:lnTo>
                      <a:lnTo>
                        <a:pt x="1077" y="4327"/>
                      </a:lnTo>
                      <a:lnTo>
                        <a:pt x="1212" y="4333"/>
                      </a:lnTo>
                      <a:lnTo>
                        <a:pt x="1182" y="4222"/>
                      </a:lnTo>
                      <a:lnTo>
                        <a:pt x="1212" y="4122"/>
                      </a:lnTo>
                      <a:lnTo>
                        <a:pt x="1304" y="4107"/>
                      </a:lnTo>
                      <a:lnTo>
                        <a:pt x="1335" y="4048"/>
                      </a:lnTo>
                      <a:lnTo>
                        <a:pt x="1288" y="3872"/>
                      </a:lnTo>
                      <a:lnTo>
                        <a:pt x="1328" y="3783"/>
                      </a:lnTo>
                      <a:lnTo>
                        <a:pt x="1233" y="3714"/>
                      </a:lnTo>
                      <a:lnTo>
                        <a:pt x="1216" y="3608"/>
                      </a:lnTo>
                      <a:lnTo>
                        <a:pt x="1288" y="3560"/>
                      </a:lnTo>
                      <a:lnTo>
                        <a:pt x="1388" y="3428"/>
                      </a:lnTo>
                      <a:lnTo>
                        <a:pt x="1478" y="3412"/>
                      </a:lnTo>
                      <a:lnTo>
                        <a:pt x="1503" y="3448"/>
                      </a:lnTo>
                      <a:lnTo>
                        <a:pt x="1583" y="3435"/>
                      </a:lnTo>
                      <a:lnTo>
                        <a:pt x="1599" y="3324"/>
                      </a:lnTo>
                      <a:lnTo>
                        <a:pt x="1689" y="3270"/>
                      </a:lnTo>
                      <a:lnTo>
                        <a:pt x="1770" y="3232"/>
                      </a:lnTo>
                      <a:lnTo>
                        <a:pt x="1889" y="3216"/>
                      </a:lnTo>
                      <a:lnTo>
                        <a:pt x="1976" y="3256"/>
                      </a:lnTo>
                      <a:lnTo>
                        <a:pt x="2036" y="3320"/>
                      </a:lnTo>
                      <a:lnTo>
                        <a:pt x="2094" y="3378"/>
                      </a:lnTo>
                      <a:lnTo>
                        <a:pt x="2115" y="3439"/>
                      </a:lnTo>
                      <a:lnTo>
                        <a:pt x="2104" y="3522"/>
                      </a:lnTo>
                      <a:lnTo>
                        <a:pt x="2164" y="3572"/>
                      </a:lnTo>
                      <a:lnTo>
                        <a:pt x="2135" y="3649"/>
                      </a:lnTo>
                      <a:lnTo>
                        <a:pt x="2063" y="3702"/>
                      </a:lnTo>
                      <a:lnTo>
                        <a:pt x="1977" y="3798"/>
                      </a:lnTo>
                      <a:lnTo>
                        <a:pt x="1929" y="3904"/>
                      </a:lnTo>
                      <a:lnTo>
                        <a:pt x="1900" y="4048"/>
                      </a:lnTo>
                      <a:lnTo>
                        <a:pt x="1755" y="4173"/>
                      </a:lnTo>
                      <a:lnTo>
                        <a:pt x="1733" y="4108"/>
                      </a:lnTo>
                      <a:lnTo>
                        <a:pt x="1636" y="4084"/>
                      </a:lnTo>
                      <a:lnTo>
                        <a:pt x="1574" y="4168"/>
                      </a:lnTo>
                      <a:lnTo>
                        <a:pt x="1604" y="4280"/>
                      </a:lnTo>
                      <a:lnTo>
                        <a:pt x="1688" y="4316"/>
                      </a:lnTo>
                      <a:lnTo>
                        <a:pt x="1732" y="4400"/>
                      </a:lnTo>
                      <a:lnTo>
                        <a:pt x="1785" y="4458"/>
                      </a:lnTo>
                      <a:lnTo>
                        <a:pt x="1910" y="4459"/>
                      </a:lnTo>
                      <a:lnTo>
                        <a:pt x="2019" y="4465"/>
                      </a:lnTo>
                      <a:lnTo>
                        <a:pt x="2159" y="4555"/>
                      </a:lnTo>
                      <a:lnTo>
                        <a:pt x="2224" y="4556"/>
                      </a:lnTo>
                      <a:lnTo>
                        <a:pt x="2300" y="4497"/>
                      </a:lnTo>
                      <a:lnTo>
                        <a:pt x="2378" y="4470"/>
                      </a:lnTo>
                      <a:lnTo>
                        <a:pt x="2442" y="4354"/>
                      </a:lnTo>
                      <a:lnTo>
                        <a:pt x="2478" y="4306"/>
                      </a:lnTo>
                      <a:lnTo>
                        <a:pt x="2547" y="4275"/>
                      </a:lnTo>
                      <a:lnTo>
                        <a:pt x="2648" y="4292"/>
                      </a:lnTo>
                      <a:lnTo>
                        <a:pt x="2711" y="4318"/>
                      </a:lnTo>
                      <a:lnTo>
                        <a:pt x="2795" y="4231"/>
                      </a:lnTo>
                      <a:lnTo>
                        <a:pt x="2840" y="4122"/>
                      </a:lnTo>
                      <a:lnTo>
                        <a:pt x="2968" y="4076"/>
                      </a:lnTo>
                      <a:lnTo>
                        <a:pt x="3036" y="4027"/>
                      </a:lnTo>
                      <a:lnTo>
                        <a:pt x="3100" y="4040"/>
                      </a:lnTo>
                      <a:lnTo>
                        <a:pt x="3128" y="4108"/>
                      </a:lnTo>
                      <a:lnTo>
                        <a:pt x="3213" y="4170"/>
                      </a:lnTo>
                      <a:lnTo>
                        <a:pt x="3329" y="4228"/>
                      </a:lnTo>
                      <a:lnTo>
                        <a:pt x="3423" y="4242"/>
                      </a:lnTo>
                      <a:lnTo>
                        <a:pt x="3476" y="4180"/>
                      </a:lnTo>
                      <a:lnTo>
                        <a:pt x="3536" y="4168"/>
                      </a:lnTo>
                      <a:lnTo>
                        <a:pt x="3654" y="4255"/>
                      </a:lnTo>
                      <a:lnTo>
                        <a:pt x="3784" y="4156"/>
                      </a:lnTo>
                      <a:lnTo>
                        <a:pt x="3784" y="4060"/>
                      </a:lnTo>
                      <a:lnTo>
                        <a:pt x="3788" y="3940"/>
                      </a:lnTo>
                      <a:lnTo>
                        <a:pt x="3752" y="3868"/>
                      </a:lnTo>
                      <a:lnTo>
                        <a:pt x="3824" y="3776"/>
                      </a:lnTo>
                      <a:lnTo>
                        <a:pt x="3892" y="3728"/>
                      </a:lnTo>
                      <a:lnTo>
                        <a:pt x="3896" y="3464"/>
                      </a:lnTo>
                      <a:lnTo>
                        <a:pt x="3944" y="3344"/>
                      </a:lnTo>
                      <a:lnTo>
                        <a:pt x="3940" y="3104"/>
                      </a:lnTo>
                      <a:lnTo>
                        <a:pt x="3896" y="2984"/>
                      </a:lnTo>
                      <a:lnTo>
                        <a:pt x="3844" y="2968"/>
                      </a:lnTo>
                      <a:lnTo>
                        <a:pt x="3776" y="3004"/>
                      </a:lnTo>
                      <a:lnTo>
                        <a:pt x="3728" y="3116"/>
                      </a:lnTo>
                      <a:lnTo>
                        <a:pt x="3644" y="3184"/>
                      </a:lnTo>
                      <a:lnTo>
                        <a:pt x="3556" y="3200"/>
                      </a:lnTo>
                      <a:lnTo>
                        <a:pt x="3524" y="3160"/>
                      </a:lnTo>
                      <a:lnTo>
                        <a:pt x="3580" y="3080"/>
                      </a:lnTo>
                      <a:lnTo>
                        <a:pt x="3608" y="3016"/>
                      </a:lnTo>
                      <a:lnTo>
                        <a:pt x="3580" y="2896"/>
                      </a:lnTo>
                      <a:lnTo>
                        <a:pt x="3532" y="2824"/>
                      </a:lnTo>
                      <a:lnTo>
                        <a:pt x="3472" y="2720"/>
                      </a:lnTo>
                      <a:lnTo>
                        <a:pt x="3460" y="2596"/>
                      </a:lnTo>
                      <a:lnTo>
                        <a:pt x="3472" y="2408"/>
                      </a:lnTo>
                      <a:lnTo>
                        <a:pt x="3484" y="2248"/>
                      </a:lnTo>
                      <a:lnTo>
                        <a:pt x="3508" y="2144"/>
                      </a:lnTo>
                      <a:lnTo>
                        <a:pt x="3604" y="2092"/>
                      </a:lnTo>
                      <a:lnTo>
                        <a:pt x="3580" y="1948"/>
                      </a:lnTo>
                      <a:lnTo>
                        <a:pt x="3572" y="1744"/>
                      </a:lnTo>
                      <a:lnTo>
                        <a:pt x="3572" y="1652"/>
                      </a:lnTo>
                      <a:lnTo>
                        <a:pt x="3532" y="1532"/>
                      </a:lnTo>
                      <a:lnTo>
                        <a:pt x="3652" y="1412"/>
                      </a:lnTo>
                      <a:lnTo>
                        <a:pt x="3644" y="1288"/>
                      </a:lnTo>
                      <a:lnTo>
                        <a:pt x="3632" y="1232"/>
                      </a:lnTo>
                      <a:lnTo>
                        <a:pt x="3688" y="1112"/>
                      </a:lnTo>
                      <a:lnTo>
                        <a:pt x="3692" y="1016"/>
                      </a:lnTo>
                      <a:lnTo>
                        <a:pt x="3656" y="932"/>
                      </a:lnTo>
                      <a:lnTo>
                        <a:pt x="3596" y="880"/>
                      </a:lnTo>
                      <a:lnTo>
                        <a:pt x="3484" y="704"/>
                      </a:lnTo>
                      <a:lnTo>
                        <a:pt x="3536" y="596"/>
                      </a:lnTo>
                      <a:lnTo>
                        <a:pt x="3548" y="508"/>
                      </a:lnTo>
                      <a:lnTo>
                        <a:pt x="3580" y="404"/>
                      </a:lnTo>
                      <a:lnTo>
                        <a:pt x="3532" y="304"/>
                      </a:lnTo>
                      <a:lnTo>
                        <a:pt x="3464" y="220"/>
                      </a:lnTo>
                      <a:lnTo>
                        <a:pt x="3404" y="176"/>
                      </a:lnTo>
                      <a:lnTo>
                        <a:pt x="3380" y="68"/>
                      </a:lnTo>
                      <a:lnTo>
                        <a:pt x="3326" y="0"/>
                      </a:lnTo>
                      <a:lnTo>
                        <a:pt x="3218" y="118"/>
                      </a:lnTo>
                      <a:lnTo>
                        <a:pt x="3164" y="186"/>
                      </a:lnTo>
                      <a:lnTo>
                        <a:pt x="3096" y="321"/>
                      </a:lnTo>
                      <a:lnTo>
                        <a:pt x="2760" y="342"/>
                      </a:lnTo>
                      <a:lnTo>
                        <a:pt x="2631" y="273"/>
                      </a:lnTo>
                      <a:lnTo>
                        <a:pt x="2547" y="336"/>
                      </a:lnTo>
                      <a:lnTo>
                        <a:pt x="2441" y="321"/>
                      </a:lnTo>
                      <a:lnTo>
                        <a:pt x="2379" y="384"/>
                      </a:lnTo>
                      <a:lnTo>
                        <a:pt x="2208" y="295"/>
                      </a:lnTo>
                      <a:lnTo>
                        <a:pt x="2058" y="295"/>
                      </a:lnTo>
                      <a:lnTo>
                        <a:pt x="1992" y="384"/>
                      </a:lnTo>
                      <a:lnTo>
                        <a:pt x="1697" y="400"/>
                      </a:lnTo>
                      <a:close/>
                    </a:path>
                  </a:pathLst>
                </a:custGeom>
                <a:solidFill>
                  <a:srgbClr val="C1CEE9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81" name="Freeform 1309">
                  <a:extLst>
                    <a:ext uri="{FF2B5EF4-FFF2-40B4-BE49-F238E27FC236}">
                      <a16:creationId xmlns:a16="http://schemas.microsoft.com/office/drawing/2014/main" id="{0529C6FE-59C1-444F-91E4-15D74E8D12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624219" y="2886750"/>
                  <a:ext cx="235550" cy="342770"/>
                </a:xfrm>
                <a:custGeom>
                  <a:avLst/>
                  <a:gdLst>
                    <a:gd name="T0" fmla="*/ 396 w 903"/>
                    <a:gd name="T1" fmla="*/ 0 h 1212"/>
                    <a:gd name="T2" fmla="*/ 168 w 903"/>
                    <a:gd name="T3" fmla="*/ 240 h 1212"/>
                    <a:gd name="T4" fmla="*/ 24 w 903"/>
                    <a:gd name="T5" fmla="*/ 432 h 1212"/>
                    <a:gd name="T6" fmla="*/ 0 w 903"/>
                    <a:gd name="T7" fmla="*/ 690 h 1212"/>
                    <a:gd name="T8" fmla="*/ 60 w 903"/>
                    <a:gd name="T9" fmla="*/ 996 h 1212"/>
                    <a:gd name="T10" fmla="*/ 204 w 903"/>
                    <a:gd name="T11" fmla="*/ 1116 h 1212"/>
                    <a:gd name="T12" fmla="*/ 384 w 903"/>
                    <a:gd name="T13" fmla="*/ 1170 h 1212"/>
                    <a:gd name="T14" fmla="*/ 576 w 903"/>
                    <a:gd name="T15" fmla="*/ 1212 h 1212"/>
                    <a:gd name="T16" fmla="*/ 708 w 903"/>
                    <a:gd name="T17" fmla="*/ 1170 h 1212"/>
                    <a:gd name="T18" fmla="*/ 803 w 903"/>
                    <a:gd name="T19" fmla="*/ 1058 h 1212"/>
                    <a:gd name="T20" fmla="*/ 747 w 903"/>
                    <a:gd name="T21" fmla="*/ 986 h 1212"/>
                    <a:gd name="T22" fmla="*/ 732 w 903"/>
                    <a:gd name="T23" fmla="*/ 706 h 1212"/>
                    <a:gd name="T24" fmla="*/ 868 w 903"/>
                    <a:gd name="T25" fmla="*/ 611 h 1212"/>
                    <a:gd name="T26" fmla="*/ 903 w 903"/>
                    <a:gd name="T27" fmla="*/ 434 h 1212"/>
                    <a:gd name="T28" fmla="*/ 903 w 903"/>
                    <a:gd name="T29" fmla="*/ 241 h 1212"/>
                    <a:gd name="T30" fmla="*/ 790 w 903"/>
                    <a:gd name="T31" fmla="*/ 131 h 1212"/>
                    <a:gd name="T32" fmla="*/ 569 w 903"/>
                    <a:gd name="T33" fmla="*/ 108 h 1212"/>
                    <a:gd name="T34" fmla="*/ 396 w 903"/>
                    <a:gd name="T35" fmla="*/ 0 h 121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03"/>
                    <a:gd name="T55" fmla="*/ 0 h 1212"/>
                    <a:gd name="T56" fmla="*/ 903 w 903"/>
                    <a:gd name="T57" fmla="*/ 1212 h 121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03" h="1212">
                      <a:moveTo>
                        <a:pt x="396" y="0"/>
                      </a:moveTo>
                      <a:lnTo>
                        <a:pt x="168" y="240"/>
                      </a:lnTo>
                      <a:lnTo>
                        <a:pt x="24" y="432"/>
                      </a:lnTo>
                      <a:lnTo>
                        <a:pt x="0" y="690"/>
                      </a:lnTo>
                      <a:lnTo>
                        <a:pt x="60" y="996"/>
                      </a:lnTo>
                      <a:lnTo>
                        <a:pt x="204" y="1116"/>
                      </a:lnTo>
                      <a:lnTo>
                        <a:pt x="384" y="1170"/>
                      </a:lnTo>
                      <a:lnTo>
                        <a:pt x="576" y="1212"/>
                      </a:lnTo>
                      <a:lnTo>
                        <a:pt x="708" y="1170"/>
                      </a:lnTo>
                      <a:lnTo>
                        <a:pt x="803" y="1058"/>
                      </a:lnTo>
                      <a:lnTo>
                        <a:pt x="747" y="986"/>
                      </a:lnTo>
                      <a:lnTo>
                        <a:pt x="732" y="706"/>
                      </a:lnTo>
                      <a:lnTo>
                        <a:pt x="868" y="611"/>
                      </a:lnTo>
                      <a:lnTo>
                        <a:pt x="903" y="434"/>
                      </a:lnTo>
                      <a:lnTo>
                        <a:pt x="903" y="241"/>
                      </a:lnTo>
                      <a:lnTo>
                        <a:pt x="790" y="131"/>
                      </a:lnTo>
                      <a:lnTo>
                        <a:pt x="569" y="108"/>
                      </a:lnTo>
                      <a:lnTo>
                        <a:pt x="396" y="0"/>
                      </a:lnTo>
                      <a:close/>
                    </a:path>
                  </a:pathLst>
                </a:custGeom>
                <a:solidFill>
                  <a:srgbClr val="C1CEE9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82" name="Freeform 1310">
                  <a:extLst>
                    <a:ext uri="{FF2B5EF4-FFF2-40B4-BE49-F238E27FC236}">
                      <a16:creationId xmlns:a16="http://schemas.microsoft.com/office/drawing/2014/main" id="{D914E8E5-F715-4B6C-A44D-86B5003258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578158" y="3429468"/>
                  <a:ext cx="384495" cy="473430"/>
                </a:xfrm>
                <a:custGeom>
                  <a:avLst/>
                  <a:gdLst>
                    <a:gd name="T0" fmla="*/ 625 w 1474"/>
                    <a:gd name="T1" fmla="*/ 165 h 1674"/>
                    <a:gd name="T2" fmla="*/ 601 w 1474"/>
                    <a:gd name="T3" fmla="*/ 330 h 1674"/>
                    <a:gd name="T4" fmla="*/ 480 w 1474"/>
                    <a:gd name="T5" fmla="*/ 348 h 1674"/>
                    <a:gd name="T6" fmla="*/ 444 w 1474"/>
                    <a:gd name="T7" fmla="*/ 294 h 1674"/>
                    <a:gd name="T8" fmla="*/ 310 w 1474"/>
                    <a:gd name="T9" fmla="*/ 318 h 1674"/>
                    <a:gd name="T10" fmla="*/ 160 w 1474"/>
                    <a:gd name="T11" fmla="*/ 516 h 1674"/>
                    <a:gd name="T12" fmla="*/ 52 w 1474"/>
                    <a:gd name="T13" fmla="*/ 588 h 1674"/>
                    <a:gd name="T14" fmla="*/ 76 w 1474"/>
                    <a:gd name="T15" fmla="*/ 747 h 1674"/>
                    <a:gd name="T16" fmla="*/ 220 w 1474"/>
                    <a:gd name="T17" fmla="*/ 852 h 1674"/>
                    <a:gd name="T18" fmla="*/ 160 w 1474"/>
                    <a:gd name="T19" fmla="*/ 984 h 1674"/>
                    <a:gd name="T20" fmla="*/ 228 w 1474"/>
                    <a:gd name="T21" fmla="*/ 1248 h 1674"/>
                    <a:gd name="T22" fmla="*/ 184 w 1474"/>
                    <a:gd name="T23" fmla="*/ 1338 h 1674"/>
                    <a:gd name="T24" fmla="*/ 46 w 1474"/>
                    <a:gd name="T25" fmla="*/ 1359 h 1674"/>
                    <a:gd name="T26" fmla="*/ 0 w 1474"/>
                    <a:gd name="T27" fmla="*/ 1515 h 1674"/>
                    <a:gd name="T28" fmla="*/ 46 w 1474"/>
                    <a:gd name="T29" fmla="*/ 1674 h 1674"/>
                    <a:gd name="T30" fmla="*/ 325 w 1474"/>
                    <a:gd name="T31" fmla="*/ 1590 h 1674"/>
                    <a:gd name="T32" fmla="*/ 472 w 1474"/>
                    <a:gd name="T33" fmla="*/ 1596 h 1674"/>
                    <a:gd name="T34" fmla="*/ 634 w 1474"/>
                    <a:gd name="T35" fmla="*/ 1596 h 1674"/>
                    <a:gd name="T36" fmla="*/ 588 w 1474"/>
                    <a:gd name="T37" fmla="*/ 1431 h 1674"/>
                    <a:gd name="T38" fmla="*/ 682 w 1474"/>
                    <a:gd name="T39" fmla="*/ 1302 h 1674"/>
                    <a:gd name="T40" fmla="*/ 826 w 1474"/>
                    <a:gd name="T41" fmla="*/ 1338 h 1674"/>
                    <a:gd name="T42" fmla="*/ 861 w 1474"/>
                    <a:gd name="T43" fmla="*/ 1434 h 1674"/>
                    <a:gd name="T44" fmla="*/ 1078 w 1474"/>
                    <a:gd name="T45" fmla="*/ 1248 h 1674"/>
                    <a:gd name="T46" fmla="*/ 1120 w 1474"/>
                    <a:gd name="T47" fmla="*/ 1038 h 1674"/>
                    <a:gd name="T48" fmla="*/ 1192 w 1474"/>
                    <a:gd name="T49" fmla="*/ 876 h 1674"/>
                    <a:gd name="T50" fmla="*/ 1320 w 1474"/>
                    <a:gd name="T51" fmla="*/ 731 h 1674"/>
                    <a:gd name="T52" fmla="*/ 1426 w 1474"/>
                    <a:gd name="T53" fmla="*/ 654 h 1674"/>
                    <a:gd name="T54" fmla="*/ 1474 w 1474"/>
                    <a:gd name="T55" fmla="*/ 534 h 1674"/>
                    <a:gd name="T56" fmla="*/ 1384 w 1474"/>
                    <a:gd name="T57" fmla="*/ 462 h 1674"/>
                    <a:gd name="T58" fmla="*/ 1398 w 1474"/>
                    <a:gd name="T59" fmla="*/ 333 h 1674"/>
                    <a:gd name="T60" fmla="*/ 1369 w 1474"/>
                    <a:gd name="T61" fmla="*/ 246 h 1674"/>
                    <a:gd name="T62" fmla="*/ 1192 w 1474"/>
                    <a:gd name="T63" fmla="*/ 63 h 1674"/>
                    <a:gd name="T64" fmla="*/ 1060 w 1474"/>
                    <a:gd name="T65" fmla="*/ 0 h 1674"/>
                    <a:gd name="T66" fmla="*/ 886 w 1474"/>
                    <a:gd name="T67" fmla="*/ 24 h 1674"/>
                    <a:gd name="T68" fmla="*/ 754 w 1474"/>
                    <a:gd name="T69" fmla="*/ 84 h 1674"/>
                    <a:gd name="T70" fmla="*/ 625 w 1474"/>
                    <a:gd name="T71" fmla="*/ 165 h 1674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474"/>
                    <a:gd name="T109" fmla="*/ 0 h 1674"/>
                    <a:gd name="T110" fmla="*/ 1474 w 1474"/>
                    <a:gd name="T111" fmla="*/ 1674 h 1674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474" h="1674">
                      <a:moveTo>
                        <a:pt x="625" y="165"/>
                      </a:moveTo>
                      <a:lnTo>
                        <a:pt x="601" y="330"/>
                      </a:lnTo>
                      <a:lnTo>
                        <a:pt x="480" y="348"/>
                      </a:lnTo>
                      <a:lnTo>
                        <a:pt x="444" y="294"/>
                      </a:lnTo>
                      <a:lnTo>
                        <a:pt x="310" y="318"/>
                      </a:lnTo>
                      <a:lnTo>
                        <a:pt x="160" y="516"/>
                      </a:lnTo>
                      <a:lnTo>
                        <a:pt x="52" y="588"/>
                      </a:lnTo>
                      <a:lnTo>
                        <a:pt x="76" y="747"/>
                      </a:lnTo>
                      <a:lnTo>
                        <a:pt x="220" y="852"/>
                      </a:lnTo>
                      <a:lnTo>
                        <a:pt x="160" y="984"/>
                      </a:lnTo>
                      <a:lnTo>
                        <a:pt x="228" y="1248"/>
                      </a:lnTo>
                      <a:lnTo>
                        <a:pt x="184" y="1338"/>
                      </a:lnTo>
                      <a:lnTo>
                        <a:pt x="46" y="1359"/>
                      </a:lnTo>
                      <a:lnTo>
                        <a:pt x="0" y="1515"/>
                      </a:lnTo>
                      <a:lnTo>
                        <a:pt x="46" y="1674"/>
                      </a:lnTo>
                      <a:lnTo>
                        <a:pt x="325" y="1590"/>
                      </a:lnTo>
                      <a:lnTo>
                        <a:pt x="472" y="1596"/>
                      </a:lnTo>
                      <a:lnTo>
                        <a:pt x="634" y="1596"/>
                      </a:lnTo>
                      <a:lnTo>
                        <a:pt x="588" y="1431"/>
                      </a:lnTo>
                      <a:lnTo>
                        <a:pt x="682" y="1302"/>
                      </a:lnTo>
                      <a:lnTo>
                        <a:pt x="826" y="1338"/>
                      </a:lnTo>
                      <a:lnTo>
                        <a:pt x="861" y="1434"/>
                      </a:lnTo>
                      <a:lnTo>
                        <a:pt x="1078" y="1248"/>
                      </a:lnTo>
                      <a:lnTo>
                        <a:pt x="1120" y="1038"/>
                      </a:lnTo>
                      <a:lnTo>
                        <a:pt x="1192" y="876"/>
                      </a:lnTo>
                      <a:lnTo>
                        <a:pt x="1320" y="731"/>
                      </a:lnTo>
                      <a:lnTo>
                        <a:pt x="1426" y="654"/>
                      </a:lnTo>
                      <a:lnTo>
                        <a:pt x="1474" y="534"/>
                      </a:lnTo>
                      <a:lnTo>
                        <a:pt x="1384" y="462"/>
                      </a:lnTo>
                      <a:lnTo>
                        <a:pt x="1398" y="333"/>
                      </a:lnTo>
                      <a:lnTo>
                        <a:pt x="1369" y="246"/>
                      </a:lnTo>
                      <a:lnTo>
                        <a:pt x="1192" y="63"/>
                      </a:lnTo>
                      <a:lnTo>
                        <a:pt x="1060" y="0"/>
                      </a:lnTo>
                      <a:lnTo>
                        <a:pt x="886" y="24"/>
                      </a:lnTo>
                      <a:lnTo>
                        <a:pt x="754" y="84"/>
                      </a:lnTo>
                      <a:lnTo>
                        <a:pt x="625" y="165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83" name="Freeform 1311">
                  <a:extLst>
                    <a:ext uri="{FF2B5EF4-FFF2-40B4-BE49-F238E27FC236}">
                      <a16:creationId xmlns:a16="http://schemas.microsoft.com/office/drawing/2014/main" id="{0C2AAAA1-13E9-44A5-AADB-2A2928B0E0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136381" y="3773088"/>
                  <a:ext cx="431972" cy="490398"/>
                </a:xfrm>
                <a:custGeom>
                  <a:avLst/>
                  <a:gdLst>
                    <a:gd name="T0" fmla="*/ 1224 w 1656"/>
                    <a:gd name="T1" fmla="*/ 324 h 1734"/>
                    <a:gd name="T2" fmla="*/ 1080 w 1656"/>
                    <a:gd name="T3" fmla="*/ 303 h 1734"/>
                    <a:gd name="T4" fmla="*/ 909 w 1656"/>
                    <a:gd name="T5" fmla="*/ 216 h 1734"/>
                    <a:gd name="T6" fmla="*/ 783 w 1656"/>
                    <a:gd name="T7" fmla="*/ 126 h 1734"/>
                    <a:gd name="T8" fmla="*/ 741 w 1656"/>
                    <a:gd name="T9" fmla="*/ 24 h 1734"/>
                    <a:gd name="T10" fmla="*/ 642 w 1656"/>
                    <a:gd name="T11" fmla="*/ 0 h 1734"/>
                    <a:gd name="T12" fmla="*/ 540 w 1656"/>
                    <a:gd name="T13" fmla="*/ 75 h 1734"/>
                    <a:gd name="T14" fmla="*/ 345 w 1656"/>
                    <a:gd name="T15" fmla="*/ 144 h 1734"/>
                    <a:gd name="T16" fmla="*/ 282 w 1656"/>
                    <a:gd name="T17" fmla="*/ 306 h 1734"/>
                    <a:gd name="T18" fmla="*/ 153 w 1656"/>
                    <a:gd name="T19" fmla="*/ 441 h 1734"/>
                    <a:gd name="T20" fmla="*/ 204 w 1656"/>
                    <a:gd name="T21" fmla="*/ 573 h 1734"/>
                    <a:gd name="T22" fmla="*/ 78 w 1656"/>
                    <a:gd name="T23" fmla="*/ 651 h 1734"/>
                    <a:gd name="T24" fmla="*/ 0 w 1656"/>
                    <a:gd name="T25" fmla="*/ 729 h 1734"/>
                    <a:gd name="T26" fmla="*/ 0 w 1656"/>
                    <a:gd name="T27" fmla="*/ 915 h 1734"/>
                    <a:gd name="T28" fmla="*/ 144 w 1656"/>
                    <a:gd name="T29" fmla="*/ 924 h 1734"/>
                    <a:gd name="T30" fmla="*/ 222 w 1656"/>
                    <a:gd name="T31" fmla="*/ 987 h 1734"/>
                    <a:gd name="T32" fmla="*/ 237 w 1656"/>
                    <a:gd name="T33" fmla="*/ 1080 h 1734"/>
                    <a:gd name="T34" fmla="*/ 450 w 1656"/>
                    <a:gd name="T35" fmla="*/ 1119 h 1734"/>
                    <a:gd name="T36" fmla="*/ 546 w 1656"/>
                    <a:gd name="T37" fmla="*/ 1227 h 1734"/>
                    <a:gd name="T38" fmla="*/ 702 w 1656"/>
                    <a:gd name="T39" fmla="*/ 1227 h 1734"/>
                    <a:gd name="T40" fmla="*/ 804 w 1656"/>
                    <a:gd name="T41" fmla="*/ 1224 h 1734"/>
                    <a:gd name="T42" fmla="*/ 810 w 1656"/>
                    <a:gd name="T43" fmla="*/ 1335 h 1734"/>
                    <a:gd name="T44" fmla="*/ 810 w 1656"/>
                    <a:gd name="T45" fmla="*/ 1479 h 1734"/>
                    <a:gd name="T46" fmla="*/ 926 w 1656"/>
                    <a:gd name="T47" fmla="*/ 1548 h 1734"/>
                    <a:gd name="T48" fmla="*/ 930 w 1656"/>
                    <a:gd name="T49" fmla="*/ 1734 h 1734"/>
                    <a:gd name="T50" fmla="*/ 1047 w 1656"/>
                    <a:gd name="T51" fmla="*/ 1725 h 1734"/>
                    <a:gd name="T52" fmla="*/ 1188 w 1656"/>
                    <a:gd name="T53" fmla="*/ 1635 h 1734"/>
                    <a:gd name="T54" fmla="*/ 1356 w 1656"/>
                    <a:gd name="T55" fmla="*/ 1569 h 1734"/>
                    <a:gd name="T56" fmla="*/ 1374 w 1656"/>
                    <a:gd name="T57" fmla="*/ 1371 h 1734"/>
                    <a:gd name="T58" fmla="*/ 1392 w 1656"/>
                    <a:gd name="T59" fmla="*/ 1173 h 1734"/>
                    <a:gd name="T60" fmla="*/ 1608 w 1656"/>
                    <a:gd name="T61" fmla="*/ 1023 h 1734"/>
                    <a:gd name="T62" fmla="*/ 1572 w 1656"/>
                    <a:gd name="T63" fmla="*/ 789 h 1734"/>
                    <a:gd name="T64" fmla="*/ 1644 w 1656"/>
                    <a:gd name="T65" fmla="*/ 579 h 1734"/>
                    <a:gd name="T66" fmla="*/ 1656 w 1656"/>
                    <a:gd name="T67" fmla="*/ 411 h 1734"/>
                    <a:gd name="T68" fmla="*/ 1572 w 1656"/>
                    <a:gd name="T69" fmla="*/ 345 h 1734"/>
                    <a:gd name="T70" fmla="*/ 1392 w 1656"/>
                    <a:gd name="T71" fmla="*/ 213 h 1734"/>
                    <a:gd name="T72" fmla="*/ 1302 w 1656"/>
                    <a:gd name="T73" fmla="*/ 231 h 1734"/>
                    <a:gd name="T74" fmla="*/ 1224 w 1656"/>
                    <a:gd name="T75" fmla="*/ 324 h 173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656"/>
                    <a:gd name="T115" fmla="*/ 0 h 1734"/>
                    <a:gd name="T116" fmla="*/ 1656 w 1656"/>
                    <a:gd name="T117" fmla="*/ 1734 h 1734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656" h="1734">
                      <a:moveTo>
                        <a:pt x="1224" y="324"/>
                      </a:moveTo>
                      <a:lnTo>
                        <a:pt x="1080" y="303"/>
                      </a:lnTo>
                      <a:lnTo>
                        <a:pt x="909" y="216"/>
                      </a:lnTo>
                      <a:lnTo>
                        <a:pt x="783" y="126"/>
                      </a:lnTo>
                      <a:lnTo>
                        <a:pt x="741" y="24"/>
                      </a:lnTo>
                      <a:lnTo>
                        <a:pt x="642" y="0"/>
                      </a:lnTo>
                      <a:lnTo>
                        <a:pt x="540" y="75"/>
                      </a:lnTo>
                      <a:lnTo>
                        <a:pt x="345" y="144"/>
                      </a:lnTo>
                      <a:lnTo>
                        <a:pt x="282" y="306"/>
                      </a:lnTo>
                      <a:lnTo>
                        <a:pt x="153" y="441"/>
                      </a:lnTo>
                      <a:lnTo>
                        <a:pt x="204" y="573"/>
                      </a:lnTo>
                      <a:lnTo>
                        <a:pt x="78" y="651"/>
                      </a:lnTo>
                      <a:lnTo>
                        <a:pt x="0" y="729"/>
                      </a:lnTo>
                      <a:lnTo>
                        <a:pt x="0" y="915"/>
                      </a:lnTo>
                      <a:lnTo>
                        <a:pt x="144" y="924"/>
                      </a:lnTo>
                      <a:lnTo>
                        <a:pt x="222" y="987"/>
                      </a:lnTo>
                      <a:lnTo>
                        <a:pt x="237" y="1080"/>
                      </a:lnTo>
                      <a:lnTo>
                        <a:pt x="450" y="1119"/>
                      </a:lnTo>
                      <a:lnTo>
                        <a:pt x="546" y="1227"/>
                      </a:lnTo>
                      <a:lnTo>
                        <a:pt x="702" y="1227"/>
                      </a:lnTo>
                      <a:lnTo>
                        <a:pt x="804" y="1224"/>
                      </a:lnTo>
                      <a:lnTo>
                        <a:pt x="810" y="1335"/>
                      </a:lnTo>
                      <a:lnTo>
                        <a:pt x="810" y="1479"/>
                      </a:lnTo>
                      <a:lnTo>
                        <a:pt x="926" y="1548"/>
                      </a:lnTo>
                      <a:lnTo>
                        <a:pt x="930" y="1734"/>
                      </a:lnTo>
                      <a:lnTo>
                        <a:pt x="1047" y="1725"/>
                      </a:lnTo>
                      <a:lnTo>
                        <a:pt x="1188" y="1635"/>
                      </a:lnTo>
                      <a:lnTo>
                        <a:pt x="1356" y="1569"/>
                      </a:lnTo>
                      <a:lnTo>
                        <a:pt x="1374" y="1371"/>
                      </a:lnTo>
                      <a:lnTo>
                        <a:pt x="1392" y="1173"/>
                      </a:lnTo>
                      <a:lnTo>
                        <a:pt x="1608" y="1023"/>
                      </a:lnTo>
                      <a:lnTo>
                        <a:pt x="1572" y="789"/>
                      </a:lnTo>
                      <a:lnTo>
                        <a:pt x="1644" y="579"/>
                      </a:lnTo>
                      <a:lnTo>
                        <a:pt x="1656" y="411"/>
                      </a:lnTo>
                      <a:lnTo>
                        <a:pt x="1572" y="345"/>
                      </a:lnTo>
                      <a:lnTo>
                        <a:pt x="1392" y="213"/>
                      </a:lnTo>
                      <a:lnTo>
                        <a:pt x="1302" y="231"/>
                      </a:lnTo>
                      <a:lnTo>
                        <a:pt x="1224" y="324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84" name="Freeform 1312">
                  <a:extLst>
                    <a:ext uri="{FF2B5EF4-FFF2-40B4-BE49-F238E27FC236}">
                      <a16:creationId xmlns:a16="http://schemas.microsoft.com/office/drawing/2014/main" id="{923A04C5-8DCC-4DB5-9CFD-F3F5F55215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85629" y="4176096"/>
                  <a:ext cx="724649" cy="537911"/>
                </a:xfrm>
                <a:custGeom>
                  <a:avLst/>
                  <a:gdLst>
                    <a:gd name="T0" fmla="*/ 2508 w 2778"/>
                    <a:gd name="T1" fmla="*/ 36 h 1902"/>
                    <a:gd name="T2" fmla="*/ 2358 w 2778"/>
                    <a:gd name="T3" fmla="*/ 0 h 1902"/>
                    <a:gd name="T4" fmla="*/ 2178 w 2778"/>
                    <a:gd name="T5" fmla="*/ 156 h 1902"/>
                    <a:gd name="T6" fmla="*/ 1914 w 2778"/>
                    <a:gd name="T7" fmla="*/ 390 h 1902"/>
                    <a:gd name="T8" fmla="*/ 1770 w 2778"/>
                    <a:gd name="T9" fmla="*/ 450 h 1902"/>
                    <a:gd name="T10" fmla="*/ 1626 w 2778"/>
                    <a:gd name="T11" fmla="*/ 594 h 1902"/>
                    <a:gd name="T12" fmla="*/ 1410 w 2778"/>
                    <a:gd name="T13" fmla="*/ 696 h 1902"/>
                    <a:gd name="T14" fmla="*/ 1284 w 2778"/>
                    <a:gd name="T15" fmla="*/ 774 h 1902"/>
                    <a:gd name="T16" fmla="*/ 1278 w 2778"/>
                    <a:gd name="T17" fmla="*/ 1026 h 1902"/>
                    <a:gd name="T18" fmla="*/ 1242 w 2778"/>
                    <a:gd name="T19" fmla="*/ 1134 h 1902"/>
                    <a:gd name="T20" fmla="*/ 1134 w 2778"/>
                    <a:gd name="T21" fmla="*/ 1200 h 1902"/>
                    <a:gd name="T22" fmla="*/ 942 w 2778"/>
                    <a:gd name="T23" fmla="*/ 1200 h 1902"/>
                    <a:gd name="T24" fmla="*/ 762 w 2778"/>
                    <a:gd name="T25" fmla="*/ 1164 h 1902"/>
                    <a:gd name="T26" fmla="*/ 630 w 2778"/>
                    <a:gd name="T27" fmla="*/ 1062 h 1902"/>
                    <a:gd name="T28" fmla="*/ 492 w 2778"/>
                    <a:gd name="T29" fmla="*/ 1128 h 1902"/>
                    <a:gd name="T30" fmla="*/ 312 w 2778"/>
                    <a:gd name="T31" fmla="*/ 1242 h 1902"/>
                    <a:gd name="T32" fmla="*/ 168 w 2778"/>
                    <a:gd name="T33" fmla="*/ 1362 h 1902"/>
                    <a:gd name="T34" fmla="*/ 6 w 2778"/>
                    <a:gd name="T35" fmla="*/ 1416 h 1902"/>
                    <a:gd name="T36" fmla="*/ 0 w 2778"/>
                    <a:gd name="T37" fmla="*/ 1566 h 1902"/>
                    <a:gd name="T38" fmla="*/ 24 w 2778"/>
                    <a:gd name="T39" fmla="*/ 1686 h 1902"/>
                    <a:gd name="T40" fmla="*/ 150 w 2778"/>
                    <a:gd name="T41" fmla="*/ 1782 h 1902"/>
                    <a:gd name="T42" fmla="*/ 204 w 2778"/>
                    <a:gd name="T43" fmla="*/ 1902 h 1902"/>
                    <a:gd name="T44" fmla="*/ 432 w 2778"/>
                    <a:gd name="T45" fmla="*/ 1872 h 1902"/>
                    <a:gd name="T46" fmla="*/ 486 w 2778"/>
                    <a:gd name="T47" fmla="*/ 1764 h 1902"/>
                    <a:gd name="T48" fmla="*/ 510 w 2778"/>
                    <a:gd name="T49" fmla="*/ 1632 h 1902"/>
                    <a:gd name="T50" fmla="*/ 558 w 2778"/>
                    <a:gd name="T51" fmla="*/ 1530 h 1902"/>
                    <a:gd name="T52" fmla="*/ 738 w 2778"/>
                    <a:gd name="T53" fmla="*/ 1458 h 1902"/>
                    <a:gd name="T54" fmla="*/ 960 w 2778"/>
                    <a:gd name="T55" fmla="*/ 1416 h 1902"/>
                    <a:gd name="T56" fmla="*/ 1068 w 2778"/>
                    <a:gd name="T57" fmla="*/ 1512 h 1902"/>
                    <a:gd name="T58" fmla="*/ 1134 w 2778"/>
                    <a:gd name="T59" fmla="*/ 1620 h 1902"/>
                    <a:gd name="T60" fmla="*/ 1284 w 2778"/>
                    <a:gd name="T61" fmla="*/ 1632 h 1902"/>
                    <a:gd name="T62" fmla="*/ 1410 w 2778"/>
                    <a:gd name="T63" fmla="*/ 1566 h 1902"/>
                    <a:gd name="T64" fmla="*/ 1428 w 2778"/>
                    <a:gd name="T65" fmla="*/ 1452 h 1902"/>
                    <a:gd name="T66" fmla="*/ 1464 w 2778"/>
                    <a:gd name="T67" fmla="*/ 1362 h 1902"/>
                    <a:gd name="T68" fmla="*/ 1572 w 2778"/>
                    <a:gd name="T69" fmla="*/ 1368 h 1902"/>
                    <a:gd name="T70" fmla="*/ 1674 w 2778"/>
                    <a:gd name="T71" fmla="*/ 1452 h 1902"/>
                    <a:gd name="T72" fmla="*/ 1824 w 2778"/>
                    <a:gd name="T73" fmla="*/ 1386 h 1902"/>
                    <a:gd name="T74" fmla="*/ 1962 w 2778"/>
                    <a:gd name="T75" fmla="*/ 1272 h 1902"/>
                    <a:gd name="T76" fmla="*/ 2076 w 2778"/>
                    <a:gd name="T77" fmla="*/ 1200 h 1902"/>
                    <a:gd name="T78" fmla="*/ 2232 w 2778"/>
                    <a:gd name="T79" fmla="*/ 1062 h 1902"/>
                    <a:gd name="T80" fmla="*/ 2448 w 2778"/>
                    <a:gd name="T81" fmla="*/ 1038 h 1902"/>
                    <a:gd name="T82" fmla="*/ 2592 w 2778"/>
                    <a:gd name="T83" fmla="*/ 1038 h 1902"/>
                    <a:gd name="T84" fmla="*/ 2682 w 2778"/>
                    <a:gd name="T85" fmla="*/ 912 h 1902"/>
                    <a:gd name="T86" fmla="*/ 2688 w 2778"/>
                    <a:gd name="T87" fmla="*/ 804 h 1902"/>
                    <a:gd name="T88" fmla="*/ 2664 w 2778"/>
                    <a:gd name="T89" fmla="*/ 612 h 1902"/>
                    <a:gd name="T90" fmla="*/ 2634 w 2778"/>
                    <a:gd name="T91" fmla="*/ 498 h 1902"/>
                    <a:gd name="T92" fmla="*/ 2724 w 2778"/>
                    <a:gd name="T93" fmla="*/ 426 h 1902"/>
                    <a:gd name="T94" fmla="*/ 2778 w 2778"/>
                    <a:gd name="T95" fmla="*/ 300 h 1902"/>
                    <a:gd name="T96" fmla="*/ 2658 w 2778"/>
                    <a:gd name="T97" fmla="*/ 309 h 1902"/>
                    <a:gd name="T98" fmla="*/ 2655 w 2778"/>
                    <a:gd name="T99" fmla="*/ 125 h 1902"/>
                    <a:gd name="T100" fmla="*/ 2508 w 2778"/>
                    <a:gd name="T101" fmla="*/ 36 h 1902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2778"/>
                    <a:gd name="T154" fmla="*/ 0 h 1902"/>
                    <a:gd name="T155" fmla="*/ 2778 w 2778"/>
                    <a:gd name="T156" fmla="*/ 1902 h 1902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2778" h="1902">
                      <a:moveTo>
                        <a:pt x="2508" y="36"/>
                      </a:moveTo>
                      <a:lnTo>
                        <a:pt x="2358" y="0"/>
                      </a:lnTo>
                      <a:lnTo>
                        <a:pt x="2178" y="156"/>
                      </a:lnTo>
                      <a:lnTo>
                        <a:pt x="1914" y="390"/>
                      </a:lnTo>
                      <a:lnTo>
                        <a:pt x="1770" y="450"/>
                      </a:lnTo>
                      <a:lnTo>
                        <a:pt x="1626" y="594"/>
                      </a:lnTo>
                      <a:lnTo>
                        <a:pt x="1410" y="696"/>
                      </a:lnTo>
                      <a:lnTo>
                        <a:pt x="1284" y="774"/>
                      </a:lnTo>
                      <a:lnTo>
                        <a:pt x="1278" y="1026"/>
                      </a:lnTo>
                      <a:lnTo>
                        <a:pt x="1242" y="1134"/>
                      </a:lnTo>
                      <a:lnTo>
                        <a:pt x="1134" y="1200"/>
                      </a:lnTo>
                      <a:lnTo>
                        <a:pt x="942" y="1200"/>
                      </a:lnTo>
                      <a:lnTo>
                        <a:pt x="762" y="1164"/>
                      </a:lnTo>
                      <a:lnTo>
                        <a:pt x="630" y="1062"/>
                      </a:lnTo>
                      <a:lnTo>
                        <a:pt x="492" y="1128"/>
                      </a:lnTo>
                      <a:lnTo>
                        <a:pt x="312" y="1242"/>
                      </a:lnTo>
                      <a:lnTo>
                        <a:pt x="168" y="1362"/>
                      </a:lnTo>
                      <a:lnTo>
                        <a:pt x="6" y="1416"/>
                      </a:lnTo>
                      <a:lnTo>
                        <a:pt x="0" y="1566"/>
                      </a:lnTo>
                      <a:lnTo>
                        <a:pt x="24" y="1686"/>
                      </a:lnTo>
                      <a:lnTo>
                        <a:pt x="150" y="1782"/>
                      </a:lnTo>
                      <a:lnTo>
                        <a:pt x="204" y="1902"/>
                      </a:lnTo>
                      <a:lnTo>
                        <a:pt x="432" y="1872"/>
                      </a:lnTo>
                      <a:lnTo>
                        <a:pt x="486" y="1764"/>
                      </a:lnTo>
                      <a:lnTo>
                        <a:pt x="510" y="1632"/>
                      </a:lnTo>
                      <a:lnTo>
                        <a:pt x="558" y="1530"/>
                      </a:lnTo>
                      <a:lnTo>
                        <a:pt x="738" y="1458"/>
                      </a:lnTo>
                      <a:lnTo>
                        <a:pt x="960" y="1416"/>
                      </a:lnTo>
                      <a:lnTo>
                        <a:pt x="1068" y="1512"/>
                      </a:lnTo>
                      <a:lnTo>
                        <a:pt x="1134" y="1620"/>
                      </a:lnTo>
                      <a:lnTo>
                        <a:pt x="1284" y="1632"/>
                      </a:lnTo>
                      <a:lnTo>
                        <a:pt x="1410" y="1566"/>
                      </a:lnTo>
                      <a:lnTo>
                        <a:pt x="1428" y="1452"/>
                      </a:lnTo>
                      <a:lnTo>
                        <a:pt x="1464" y="1362"/>
                      </a:lnTo>
                      <a:lnTo>
                        <a:pt x="1572" y="1368"/>
                      </a:lnTo>
                      <a:lnTo>
                        <a:pt x="1674" y="1452"/>
                      </a:lnTo>
                      <a:lnTo>
                        <a:pt x="1824" y="1386"/>
                      </a:lnTo>
                      <a:lnTo>
                        <a:pt x="1962" y="1272"/>
                      </a:lnTo>
                      <a:lnTo>
                        <a:pt x="2076" y="1200"/>
                      </a:lnTo>
                      <a:lnTo>
                        <a:pt x="2232" y="1062"/>
                      </a:lnTo>
                      <a:lnTo>
                        <a:pt x="2448" y="1038"/>
                      </a:lnTo>
                      <a:lnTo>
                        <a:pt x="2592" y="1038"/>
                      </a:lnTo>
                      <a:lnTo>
                        <a:pt x="2682" y="912"/>
                      </a:lnTo>
                      <a:lnTo>
                        <a:pt x="2688" y="804"/>
                      </a:lnTo>
                      <a:lnTo>
                        <a:pt x="2664" y="612"/>
                      </a:lnTo>
                      <a:lnTo>
                        <a:pt x="2634" y="498"/>
                      </a:lnTo>
                      <a:lnTo>
                        <a:pt x="2724" y="426"/>
                      </a:lnTo>
                      <a:lnTo>
                        <a:pt x="2778" y="300"/>
                      </a:lnTo>
                      <a:lnTo>
                        <a:pt x="2658" y="309"/>
                      </a:lnTo>
                      <a:lnTo>
                        <a:pt x="2655" y="125"/>
                      </a:lnTo>
                      <a:lnTo>
                        <a:pt x="2508" y="36"/>
                      </a:lnTo>
                      <a:close/>
                    </a:path>
                  </a:pathLst>
                </a:custGeom>
                <a:solidFill>
                  <a:srgbClr val="C1CEE9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85" name="Freeform 1313">
                  <a:extLst>
                    <a:ext uri="{FF2B5EF4-FFF2-40B4-BE49-F238E27FC236}">
                      <a16:creationId xmlns:a16="http://schemas.microsoft.com/office/drawing/2014/main" id="{AB8AC419-9E35-4881-8147-C837949DC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895767" y="3597460"/>
                  <a:ext cx="1452686" cy="1421987"/>
                </a:xfrm>
                <a:custGeom>
                  <a:avLst/>
                  <a:gdLst>
                    <a:gd name="T0" fmla="*/ 759 w 5569"/>
                    <a:gd name="T1" fmla="*/ 204 h 5028"/>
                    <a:gd name="T2" fmla="*/ 351 w 5569"/>
                    <a:gd name="T3" fmla="*/ 354 h 5028"/>
                    <a:gd name="T4" fmla="*/ 201 w 5569"/>
                    <a:gd name="T5" fmla="*/ 798 h 5028"/>
                    <a:gd name="T6" fmla="*/ 75 w 5569"/>
                    <a:gd name="T7" fmla="*/ 1164 h 5028"/>
                    <a:gd name="T8" fmla="*/ 311 w 5569"/>
                    <a:gd name="T9" fmla="*/ 2025 h 5028"/>
                    <a:gd name="T10" fmla="*/ 165 w 5569"/>
                    <a:gd name="T11" fmla="*/ 2244 h 5028"/>
                    <a:gd name="T12" fmla="*/ 6 w 5569"/>
                    <a:gd name="T13" fmla="*/ 2495 h 5028"/>
                    <a:gd name="T14" fmla="*/ 222 w 5569"/>
                    <a:gd name="T15" fmla="*/ 2888 h 5028"/>
                    <a:gd name="T16" fmla="*/ 675 w 5569"/>
                    <a:gd name="T17" fmla="*/ 3522 h 5028"/>
                    <a:gd name="T18" fmla="*/ 745 w 5569"/>
                    <a:gd name="T19" fmla="*/ 4095 h 5028"/>
                    <a:gd name="T20" fmla="*/ 963 w 5569"/>
                    <a:gd name="T21" fmla="*/ 4578 h 5028"/>
                    <a:gd name="T22" fmla="*/ 939 w 5569"/>
                    <a:gd name="T23" fmla="*/ 4923 h 5028"/>
                    <a:gd name="T24" fmla="*/ 1287 w 5569"/>
                    <a:gd name="T25" fmla="*/ 4800 h 5028"/>
                    <a:gd name="T26" fmla="*/ 1587 w 5569"/>
                    <a:gd name="T27" fmla="*/ 4962 h 5028"/>
                    <a:gd name="T28" fmla="*/ 1737 w 5569"/>
                    <a:gd name="T29" fmla="*/ 4872 h 5028"/>
                    <a:gd name="T30" fmla="*/ 1893 w 5569"/>
                    <a:gd name="T31" fmla="*/ 4494 h 5028"/>
                    <a:gd name="T32" fmla="*/ 2313 w 5569"/>
                    <a:gd name="T33" fmla="*/ 4506 h 5028"/>
                    <a:gd name="T34" fmla="*/ 2619 w 5569"/>
                    <a:gd name="T35" fmla="*/ 4386 h 5028"/>
                    <a:gd name="T36" fmla="*/ 2739 w 5569"/>
                    <a:gd name="T37" fmla="*/ 4710 h 5028"/>
                    <a:gd name="T38" fmla="*/ 3010 w 5569"/>
                    <a:gd name="T39" fmla="*/ 4872 h 5028"/>
                    <a:gd name="T40" fmla="*/ 3316 w 5569"/>
                    <a:gd name="T41" fmla="*/ 4962 h 5028"/>
                    <a:gd name="T42" fmla="*/ 3730 w 5569"/>
                    <a:gd name="T43" fmla="*/ 4944 h 5028"/>
                    <a:gd name="T44" fmla="*/ 3982 w 5569"/>
                    <a:gd name="T45" fmla="*/ 4494 h 5028"/>
                    <a:gd name="T46" fmla="*/ 4000 w 5569"/>
                    <a:gd name="T47" fmla="*/ 3936 h 5028"/>
                    <a:gd name="T48" fmla="*/ 4096 w 5569"/>
                    <a:gd name="T49" fmla="*/ 3558 h 5028"/>
                    <a:gd name="T50" fmla="*/ 3586 w 5569"/>
                    <a:gd name="T51" fmla="*/ 3575 h 5028"/>
                    <a:gd name="T52" fmla="*/ 3462 w 5569"/>
                    <a:gd name="T53" fmla="*/ 3917 h 5028"/>
                    <a:gd name="T54" fmla="*/ 3052 w 5569"/>
                    <a:gd name="T55" fmla="*/ 3732 h 5028"/>
                    <a:gd name="T56" fmla="*/ 3196 w 5569"/>
                    <a:gd name="T57" fmla="*/ 3408 h 5028"/>
                    <a:gd name="T58" fmla="*/ 3655 w 5569"/>
                    <a:gd name="T59" fmla="*/ 3108 h 5028"/>
                    <a:gd name="T60" fmla="*/ 4160 w 5569"/>
                    <a:gd name="T61" fmla="*/ 3246 h 5028"/>
                    <a:gd name="T62" fmla="*/ 4312 w 5569"/>
                    <a:gd name="T63" fmla="*/ 2820 h 5028"/>
                    <a:gd name="T64" fmla="*/ 4651 w 5569"/>
                    <a:gd name="T65" fmla="*/ 2643 h 5028"/>
                    <a:gd name="T66" fmla="*/ 5173 w 5569"/>
                    <a:gd name="T67" fmla="*/ 2229 h 5028"/>
                    <a:gd name="T68" fmla="*/ 5569 w 5569"/>
                    <a:gd name="T69" fmla="*/ 2102 h 5028"/>
                    <a:gd name="T70" fmla="*/ 5207 w 5569"/>
                    <a:gd name="T71" fmla="*/ 1739 h 5028"/>
                    <a:gd name="T72" fmla="*/ 4902 w 5569"/>
                    <a:gd name="T73" fmla="*/ 1544 h 5028"/>
                    <a:gd name="T74" fmla="*/ 4838 w 5569"/>
                    <a:gd name="T75" fmla="*/ 1269 h 5028"/>
                    <a:gd name="T76" fmla="*/ 4812 w 5569"/>
                    <a:gd name="T77" fmla="*/ 1020 h 5028"/>
                    <a:gd name="T78" fmla="*/ 4507 w 5569"/>
                    <a:gd name="T79" fmla="*/ 1113 h 5028"/>
                    <a:gd name="T80" fmla="*/ 4182 w 5569"/>
                    <a:gd name="T81" fmla="*/ 1416 h 5028"/>
                    <a:gd name="T82" fmla="*/ 3688 w 5569"/>
                    <a:gd name="T83" fmla="*/ 1271 h 5028"/>
                    <a:gd name="T84" fmla="*/ 3378 w 5569"/>
                    <a:gd name="T85" fmla="*/ 1059 h 5028"/>
                    <a:gd name="T86" fmla="*/ 2661 w 5569"/>
                    <a:gd name="T87" fmla="*/ 1080 h 5028"/>
                    <a:gd name="T88" fmla="*/ 2136 w 5569"/>
                    <a:gd name="T89" fmla="*/ 1035 h 5028"/>
                    <a:gd name="T90" fmla="*/ 2100 w 5569"/>
                    <a:gd name="T91" fmla="*/ 528 h 5028"/>
                    <a:gd name="T92" fmla="*/ 1509 w 5569"/>
                    <a:gd name="T93" fmla="*/ 198 h 5028"/>
                    <a:gd name="T94" fmla="*/ 1002 w 5569"/>
                    <a:gd name="T95" fmla="*/ 0 h 502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5569"/>
                    <a:gd name="T145" fmla="*/ 0 h 5028"/>
                    <a:gd name="T146" fmla="*/ 5569 w 5569"/>
                    <a:gd name="T147" fmla="*/ 5028 h 5028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5569" h="5028">
                      <a:moveTo>
                        <a:pt x="1002" y="0"/>
                      </a:moveTo>
                      <a:lnTo>
                        <a:pt x="819" y="78"/>
                      </a:lnTo>
                      <a:lnTo>
                        <a:pt x="759" y="204"/>
                      </a:lnTo>
                      <a:lnTo>
                        <a:pt x="654" y="293"/>
                      </a:lnTo>
                      <a:lnTo>
                        <a:pt x="513" y="312"/>
                      </a:lnTo>
                      <a:lnTo>
                        <a:pt x="351" y="354"/>
                      </a:lnTo>
                      <a:lnTo>
                        <a:pt x="257" y="455"/>
                      </a:lnTo>
                      <a:lnTo>
                        <a:pt x="291" y="636"/>
                      </a:lnTo>
                      <a:lnTo>
                        <a:pt x="201" y="798"/>
                      </a:lnTo>
                      <a:lnTo>
                        <a:pt x="201" y="996"/>
                      </a:lnTo>
                      <a:lnTo>
                        <a:pt x="183" y="1128"/>
                      </a:lnTo>
                      <a:lnTo>
                        <a:pt x="75" y="1164"/>
                      </a:lnTo>
                      <a:lnTo>
                        <a:pt x="165" y="1668"/>
                      </a:lnTo>
                      <a:lnTo>
                        <a:pt x="294" y="1827"/>
                      </a:lnTo>
                      <a:lnTo>
                        <a:pt x="311" y="2025"/>
                      </a:lnTo>
                      <a:lnTo>
                        <a:pt x="209" y="2043"/>
                      </a:lnTo>
                      <a:lnTo>
                        <a:pt x="140" y="2117"/>
                      </a:lnTo>
                      <a:lnTo>
                        <a:pt x="165" y="2244"/>
                      </a:lnTo>
                      <a:lnTo>
                        <a:pt x="95" y="2322"/>
                      </a:lnTo>
                      <a:lnTo>
                        <a:pt x="0" y="2378"/>
                      </a:lnTo>
                      <a:lnTo>
                        <a:pt x="6" y="2495"/>
                      </a:lnTo>
                      <a:lnTo>
                        <a:pt x="171" y="2532"/>
                      </a:lnTo>
                      <a:lnTo>
                        <a:pt x="237" y="2684"/>
                      </a:lnTo>
                      <a:lnTo>
                        <a:pt x="222" y="2888"/>
                      </a:lnTo>
                      <a:lnTo>
                        <a:pt x="276" y="3065"/>
                      </a:lnTo>
                      <a:lnTo>
                        <a:pt x="441" y="3282"/>
                      </a:lnTo>
                      <a:lnTo>
                        <a:pt x="675" y="3522"/>
                      </a:lnTo>
                      <a:lnTo>
                        <a:pt x="765" y="3756"/>
                      </a:lnTo>
                      <a:lnTo>
                        <a:pt x="811" y="3935"/>
                      </a:lnTo>
                      <a:lnTo>
                        <a:pt x="745" y="4095"/>
                      </a:lnTo>
                      <a:lnTo>
                        <a:pt x="909" y="4308"/>
                      </a:lnTo>
                      <a:lnTo>
                        <a:pt x="867" y="4452"/>
                      </a:lnTo>
                      <a:lnTo>
                        <a:pt x="963" y="4578"/>
                      </a:lnTo>
                      <a:lnTo>
                        <a:pt x="867" y="4686"/>
                      </a:lnTo>
                      <a:lnTo>
                        <a:pt x="918" y="4775"/>
                      </a:lnTo>
                      <a:lnTo>
                        <a:pt x="939" y="4923"/>
                      </a:lnTo>
                      <a:lnTo>
                        <a:pt x="1035" y="4938"/>
                      </a:lnTo>
                      <a:lnTo>
                        <a:pt x="1107" y="4794"/>
                      </a:lnTo>
                      <a:lnTo>
                        <a:pt x="1287" y="4800"/>
                      </a:lnTo>
                      <a:lnTo>
                        <a:pt x="1353" y="4854"/>
                      </a:lnTo>
                      <a:lnTo>
                        <a:pt x="1413" y="4944"/>
                      </a:lnTo>
                      <a:lnTo>
                        <a:pt x="1587" y="4962"/>
                      </a:lnTo>
                      <a:lnTo>
                        <a:pt x="1641" y="5028"/>
                      </a:lnTo>
                      <a:lnTo>
                        <a:pt x="1749" y="4980"/>
                      </a:lnTo>
                      <a:lnTo>
                        <a:pt x="1737" y="4872"/>
                      </a:lnTo>
                      <a:lnTo>
                        <a:pt x="1731" y="4692"/>
                      </a:lnTo>
                      <a:lnTo>
                        <a:pt x="1773" y="4578"/>
                      </a:lnTo>
                      <a:lnTo>
                        <a:pt x="1893" y="4494"/>
                      </a:lnTo>
                      <a:lnTo>
                        <a:pt x="2025" y="4506"/>
                      </a:lnTo>
                      <a:lnTo>
                        <a:pt x="2199" y="4494"/>
                      </a:lnTo>
                      <a:lnTo>
                        <a:pt x="2313" y="4506"/>
                      </a:lnTo>
                      <a:lnTo>
                        <a:pt x="2439" y="4452"/>
                      </a:lnTo>
                      <a:lnTo>
                        <a:pt x="2523" y="4386"/>
                      </a:lnTo>
                      <a:lnTo>
                        <a:pt x="2619" y="4386"/>
                      </a:lnTo>
                      <a:lnTo>
                        <a:pt x="2655" y="4470"/>
                      </a:lnTo>
                      <a:lnTo>
                        <a:pt x="2649" y="4584"/>
                      </a:lnTo>
                      <a:lnTo>
                        <a:pt x="2739" y="4710"/>
                      </a:lnTo>
                      <a:lnTo>
                        <a:pt x="2848" y="4794"/>
                      </a:lnTo>
                      <a:lnTo>
                        <a:pt x="2962" y="4776"/>
                      </a:lnTo>
                      <a:lnTo>
                        <a:pt x="3010" y="4872"/>
                      </a:lnTo>
                      <a:lnTo>
                        <a:pt x="3106" y="4926"/>
                      </a:lnTo>
                      <a:lnTo>
                        <a:pt x="3250" y="4908"/>
                      </a:lnTo>
                      <a:lnTo>
                        <a:pt x="3316" y="4962"/>
                      </a:lnTo>
                      <a:lnTo>
                        <a:pt x="3442" y="5010"/>
                      </a:lnTo>
                      <a:lnTo>
                        <a:pt x="3586" y="5010"/>
                      </a:lnTo>
                      <a:lnTo>
                        <a:pt x="3730" y="4944"/>
                      </a:lnTo>
                      <a:lnTo>
                        <a:pt x="3838" y="4812"/>
                      </a:lnTo>
                      <a:lnTo>
                        <a:pt x="3898" y="4674"/>
                      </a:lnTo>
                      <a:lnTo>
                        <a:pt x="3982" y="4494"/>
                      </a:lnTo>
                      <a:lnTo>
                        <a:pt x="4108" y="4326"/>
                      </a:lnTo>
                      <a:lnTo>
                        <a:pt x="3982" y="4080"/>
                      </a:lnTo>
                      <a:lnTo>
                        <a:pt x="4000" y="3936"/>
                      </a:lnTo>
                      <a:lnTo>
                        <a:pt x="4114" y="3768"/>
                      </a:lnTo>
                      <a:lnTo>
                        <a:pt x="4159" y="3663"/>
                      </a:lnTo>
                      <a:lnTo>
                        <a:pt x="4096" y="3558"/>
                      </a:lnTo>
                      <a:lnTo>
                        <a:pt x="3988" y="3462"/>
                      </a:lnTo>
                      <a:lnTo>
                        <a:pt x="3772" y="3503"/>
                      </a:lnTo>
                      <a:lnTo>
                        <a:pt x="3586" y="3575"/>
                      </a:lnTo>
                      <a:lnTo>
                        <a:pt x="3538" y="3681"/>
                      </a:lnTo>
                      <a:lnTo>
                        <a:pt x="3512" y="3813"/>
                      </a:lnTo>
                      <a:lnTo>
                        <a:pt x="3462" y="3917"/>
                      </a:lnTo>
                      <a:lnTo>
                        <a:pt x="3232" y="3947"/>
                      </a:lnTo>
                      <a:lnTo>
                        <a:pt x="3174" y="3824"/>
                      </a:lnTo>
                      <a:lnTo>
                        <a:pt x="3052" y="3732"/>
                      </a:lnTo>
                      <a:lnTo>
                        <a:pt x="3027" y="3614"/>
                      </a:lnTo>
                      <a:lnTo>
                        <a:pt x="3034" y="3462"/>
                      </a:lnTo>
                      <a:lnTo>
                        <a:pt x="3196" y="3408"/>
                      </a:lnTo>
                      <a:lnTo>
                        <a:pt x="3334" y="3291"/>
                      </a:lnTo>
                      <a:lnTo>
                        <a:pt x="3499" y="3186"/>
                      </a:lnTo>
                      <a:lnTo>
                        <a:pt x="3655" y="3108"/>
                      </a:lnTo>
                      <a:lnTo>
                        <a:pt x="3793" y="3210"/>
                      </a:lnTo>
                      <a:lnTo>
                        <a:pt x="3971" y="3246"/>
                      </a:lnTo>
                      <a:lnTo>
                        <a:pt x="4160" y="3246"/>
                      </a:lnTo>
                      <a:lnTo>
                        <a:pt x="4273" y="3177"/>
                      </a:lnTo>
                      <a:lnTo>
                        <a:pt x="4306" y="3068"/>
                      </a:lnTo>
                      <a:lnTo>
                        <a:pt x="4312" y="2820"/>
                      </a:lnTo>
                      <a:lnTo>
                        <a:pt x="4438" y="2741"/>
                      </a:lnTo>
                      <a:lnTo>
                        <a:pt x="4475" y="2723"/>
                      </a:lnTo>
                      <a:lnTo>
                        <a:pt x="4651" y="2643"/>
                      </a:lnTo>
                      <a:lnTo>
                        <a:pt x="4799" y="2495"/>
                      </a:lnTo>
                      <a:lnTo>
                        <a:pt x="4943" y="2435"/>
                      </a:lnTo>
                      <a:lnTo>
                        <a:pt x="5173" y="2229"/>
                      </a:lnTo>
                      <a:lnTo>
                        <a:pt x="5386" y="2046"/>
                      </a:lnTo>
                      <a:lnTo>
                        <a:pt x="5536" y="2081"/>
                      </a:lnTo>
                      <a:lnTo>
                        <a:pt x="5569" y="2102"/>
                      </a:lnTo>
                      <a:lnTo>
                        <a:pt x="5560" y="1845"/>
                      </a:lnTo>
                      <a:lnTo>
                        <a:pt x="5302" y="1847"/>
                      </a:lnTo>
                      <a:lnTo>
                        <a:pt x="5207" y="1739"/>
                      </a:lnTo>
                      <a:lnTo>
                        <a:pt x="4993" y="1700"/>
                      </a:lnTo>
                      <a:lnTo>
                        <a:pt x="4979" y="1607"/>
                      </a:lnTo>
                      <a:lnTo>
                        <a:pt x="4902" y="1544"/>
                      </a:lnTo>
                      <a:lnTo>
                        <a:pt x="4754" y="1536"/>
                      </a:lnTo>
                      <a:lnTo>
                        <a:pt x="4757" y="1346"/>
                      </a:lnTo>
                      <a:lnTo>
                        <a:pt x="4838" y="1269"/>
                      </a:lnTo>
                      <a:lnTo>
                        <a:pt x="4960" y="1194"/>
                      </a:lnTo>
                      <a:lnTo>
                        <a:pt x="4909" y="1059"/>
                      </a:lnTo>
                      <a:lnTo>
                        <a:pt x="4812" y="1020"/>
                      </a:lnTo>
                      <a:lnTo>
                        <a:pt x="4666" y="996"/>
                      </a:lnTo>
                      <a:lnTo>
                        <a:pt x="4558" y="1043"/>
                      </a:lnTo>
                      <a:lnTo>
                        <a:pt x="4507" y="1113"/>
                      </a:lnTo>
                      <a:lnTo>
                        <a:pt x="4410" y="1287"/>
                      </a:lnTo>
                      <a:lnTo>
                        <a:pt x="4294" y="1328"/>
                      </a:lnTo>
                      <a:lnTo>
                        <a:pt x="4182" y="1416"/>
                      </a:lnTo>
                      <a:lnTo>
                        <a:pt x="4083" y="1416"/>
                      </a:lnTo>
                      <a:lnTo>
                        <a:pt x="3874" y="1281"/>
                      </a:lnTo>
                      <a:lnTo>
                        <a:pt x="3688" y="1271"/>
                      </a:lnTo>
                      <a:lnTo>
                        <a:pt x="3522" y="1271"/>
                      </a:lnTo>
                      <a:lnTo>
                        <a:pt x="3442" y="1185"/>
                      </a:lnTo>
                      <a:lnTo>
                        <a:pt x="3378" y="1059"/>
                      </a:lnTo>
                      <a:lnTo>
                        <a:pt x="3250" y="1004"/>
                      </a:lnTo>
                      <a:lnTo>
                        <a:pt x="2939" y="996"/>
                      </a:lnTo>
                      <a:lnTo>
                        <a:pt x="2661" y="1080"/>
                      </a:lnTo>
                      <a:lnTo>
                        <a:pt x="2460" y="1071"/>
                      </a:lnTo>
                      <a:lnTo>
                        <a:pt x="2246" y="1073"/>
                      </a:lnTo>
                      <a:lnTo>
                        <a:pt x="2136" y="1035"/>
                      </a:lnTo>
                      <a:lnTo>
                        <a:pt x="2091" y="942"/>
                      </a:lnTo>
                      <a:lnTo>
                        <a:pt x="2115" y="696"/>
                      </a:lnTo>
                      <a:lnTo>
                        <a:pt x="2100" y="528"/>
                      </a:lnTo>
                      <a:lnTo>
                        <a:pt x="1833" y="366"/>
                      </a:lnTo>
                      <a:lnTo>
                        <a:pt x="1722" y="243"/>
                      </a:lnTo>
                      <a:lnTo>
                        <a:pt x="1509" y="198"/>
                      </a:lnTo>
                      <a:lnTo>
                        <a:pt x="1299" y="132"/>
                      </a:lnTo>
                      <a:lnTo>
                        <a:pt x="1173" y="45"/>
                      </a:lnTo>
                      <a:lnTo>
                        <a:pt x="1002" y="0"/>
                      </a:lnTo>
                      <a:close/>
                    </a:path>
                  </a:pathLst>
                </a:custGeom>
                <a:solidFill>
                  <a:srgbClr val="CED9EE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286" name="Freeform 1314">
                  <a:extLst>
                    <a:ext uri="{FF2B5EF4-FFF2-40B4-BE49-F238E27FC236}">
                      <a16:creationId xmlns:a16="http://schemas.microsoft.com/office/drawing/2014/main" id="{93DD6850-933A-4521-B6C4-4B277364E5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858877" y="3248750"/>
                  <a:ext cx="1320173" cy="1049238"/>
                </a:xfrm>
                <a:custGeom>
                  <a:avLst/>
                  <a:gdLst>
                    <a:gd name="T0" fmla="*/ 889 w 5061"/>
                    <a:gd name="T1" fmla="*/ 740 h 3710"/>
                    <a:gd name="T2" fmla="*/ 576 w 5061"/>
                    <a:gd name="T3" fmla="*/ 754 h 3710"/>
                    <a:gd name="T4" fmla="*/ 402 w 5061"/>
                    <a:gd name="T5" fmla="*/ 814 h 3710"/>
                    <a:gd name="T6" fmla="*/ 510 w 5061"/>
                    <a:gd name="T7" fmla="*/ 1030 h 3710"/>
                    <a:gd name="T8" fmla="*/ 672 w 5061"/>
                    <a:gd name="T9" fmla="*/ 1174 h 3710"/>
                    <a:gd name="T10" fmla="*/ 810 w 5061"/>
                    <a:gd name="T11" fmla="*/ 1444 h 3710"/>
                    <a:gd name="T12" fmla="*/ 792 w 5061"/>
                    <a:gd name="T13" fmla="*/ 1714 h 3710"/>
                    <a:gd name="T14" fmla="*/ 648 w 5061"/>
                    <a:gd name="T15" fmla="*/ 1966 h 3710"/>
                    <a:gd name="T16" fmla="*/ 342 w 5061"/>
                    <a:gd name="T17" fmla="*/ 2092 h 3710"/>
                    <a:gd name="T18" fmla="*/ 216 w 5061"/>
                    <a:gd name="T19" fmla="*/ 2272 h 3710"/>
                    <a:gd name="T20" fmla="*/ 276 w 5061"/>
                    <a:gd name="T21" fmla="*/ 2554 h 3710"/>
                    <a:gd name="T22" fmla="*/ 150 w 5061"/>
                    <a:gd name="T23" fmla="*/ 2716 h 3710"/>
                    <a:gd name="T24" fmla="*/ 0 w 5061"/>
                    <a:gd name="T25" fmla="*/ 2896 h 3710"/>
                    <a:gd name="T26" fmla="*/ 179 w 5061"/>
                    <a:gd name="T27" fmla="*/ 3173 h 3710"/>
                    <a:gd name="T28" fmla="*/ 395 w 5061"/>
                    <a:gd name="T29" fmla="*/ 3377 h 3710"/>
                    <a:gd name="T30" fmla="*/ 593 w 5061"/>
                    <a:gd name="T31" fmla="*/ 3602 h 3710"/>
                    <a:gd name="T32" fmla="*/ 866 w 5061"/>
                    <a:gd name="T33" fmla="*/ 3439 h 3710"/>
                    <a:gd name="T34" fmla="*/ 1212 w 5061"/>
                    <a:gd name="T35" fmla="*/ 3116 h 3710"/>
                    <a:gd name="T36" fmla="*/ 1518 w 5061"/>
                    <a:gd name="T37" fmla="*/ 2932 h 3710"/>
                    <a:gd name="T38" fmla="*/ 1950 w 5061"/>
                    <a:gd name="T39" fmla="*/ 3224 h 3710"/>
                    <a:gd name="T40" fmla="*/ 2130 w 5061"/>
                    <a:gd name="T41" fmla="*/ 3308 h 3710"/>
                    <a:gd name="T42" fmla="*/ 2235 w 5061"/>
                    <a:gd name="T43" fmla="*/ 3602 h 3710"/>
                    <a:gd name="T44" fmla="*/ 2574 w 5061"/>
                    <a:gd name="T45" fmla="*/ 3705 h 3710"/>
                    <a:gd name="T46" fmla="*/ 2703 w 5061"/>
                    <a:gd name="T47" fmla="*/ 3547 h 3710"/>
                    <a:gd name="T48" fmla="*/ 3211 w 5061"/>
                    <a:gd name="T49" fmla="*/ 3705 h 3710"/>
                    <a:gd name="T50" fmla="*/ 3446 w 5061"/>
                    <a:gd name="T51" fmla="*/ 3664 h 3710"/>
                    <a:gd name="T52" fmla="*/ 3599 w 5061"/>
                    <a:gd name="T53" fmla="*/ 3418 h 3710"/>
                    <a:gd name="T54" fmla="*/ 3863 w 5061"/>
                    <a:gd name="T55" fmla="*/ 3553 h 3710"/>
                    <a:gd name="T56" fmla="*/ 4070 w 5061"/>
                    <a:gd name="T57" fmla="*/ 3556 h 3710"/>
                    <a:gd name="T58" fmla="*/ 4115 w 5061"/>
                    <a:gd name="T59" fmla="*/ 3349 h 3710"/>
                    <a:gd name="T60" fmla="*/ 4286 w 5061"/>
                    <a:gd name="T61" fmla="*/ 3260 h 3710"/>
                    <a:gd name="T62" fmla="*/ 4142 w 5061"/>
                    <a:gd name="T63" fmla="*/ 2903 h 3710"/>
                    <a:gd name="T64" fmla="*/ 4160 w 5061"/>
                    <a:gd name="T65" fmla="*/ 2360 h 3710"/>
                    <a:gd name="T66" fmla="*/ 4176 w 5061"/>
                    <a:gd name="T67" fmla="*/ 2032 h 3710"/>
                    <a:gd name="T68" fmla="*/ 4232 w 5061"/>
                    <a:gd name="T69" fmla="*/ 1693 h 3710"/>
                    <a:gd name="T70" fmla="*/ 4488 w 5061"/>
                    <a:gd name="T71" fmla="*/ 1546 h 3710"/>
                    <a:gd name="T72" fmla="*/ 4734 w 5061"/>
                    <a:gd name="T73" fmla="*/ 1438 h 3710"/>
                    <a:gd name="T74" fmla="*/ 4980 w 5061"/>
                    <a:gd name="T75" fmla="*/ 1234 h 3710"/>
                    <a:gd name="T76" fmla="*/ 5058 w 5061"/>
                    <a:gd name="T77" fmla="*/ 1063 h 3710"/>
                    <a:gd name="T78" fmla="*/ 4985 w 5061"/>
                    <a:gd name="T79" fmla="*/ 815 h 3710"/>
                    <a:gd name="T80" fmla="*/ 4818 w 5061"/>
                    <a:gd name="T81" fmla="*/ 703 h 3710"/>
                    <a:gd name="T82" fmla="*/ 4454 w 5061"/>
                    <a:gd name="T83" fmla="*/ 659 h 3710"/>
                    <a:gd name="T84" fmla="*/ 4238 w 5061"/>
                    <a:gd name="T85" fmla="*/ 569 h 3710"/>
                    <a:gd name="T86" fmla="*/ 3978 w 5061"/>
                    <a:gd name="T87" fmla="*/ 882 h 3710"/>
                    <a:gd name="T88" fmla="*/ 3730 w 5061"/>
                    <a:gd name="T89" fmla="*/ 843 h 3710"/>
                    <a:gd name="T90" fmla="*/ 3530 w 5061"/>
                    <a:gd name="T91" fmla="*/ 851 h 3710"/>
                    <a:gd name="T92" fmla="*/ 3294 w 5061"/>
                    <a:gd name="T93" fmla="*/ 567 h 3710"/>
                    <a:gd name="T94" fmla="*/ 3193 w 5061"/>
                    <a:gd name="T95" fmla="*/ 273 h 3710"/>
                    <a:gd name="T96" fmla="*/ 2744 w 5061"/>
                    <a:gd name="T97" fmla="*/ 452 h 3710"/>
                    <a:gd name="T98" fmla="*/ 2598 w 5061"/>
                    <a:gd name="T99" fmla="*/ 488 h 3710"/>
                    <a:gd name="T100" fmla="*/ 2521 w 5061"/>
                    <a:gd name="T101" fmla="*/ 647 h 3710"/>
                    <a:gd name="T102" fmla="*/ 2234 w 5061"/>
                    <a:gd name="T103" fmla="*/ 599 h 3710"/>
                    <a:gd name="T104" fmla="*/ 2214 w 5061"/>
                    <a:gd name="T105" fmla="*/ 218 h 3710"/>
                    <a:gd name="T106" fmla="*/ 2001 w 5061"/>
                    <a:gd name="T107" fmla="*/ 0 h 3710"/>
                    <a:gd name="T108" fmla="*/ 1747 w 5061"/>
                    <a:gd name="T109" fmla="*/ 75 h 3710"/>
                    <a:gd name="T110" fmla="*/ 1728 w 5061"/>
                    <a:gd name="T111" fmla="*/ 375 h 3710"/>
                    <a:gd name="T112" fmla="*/ 1533 w 5061"/>
                    <a:gd name="T113" fmla="*/ 636 h 3710"/>
                    <a:gd name="T114" fmla="*/ 1152 w 5061"/>
                    <a:gd name="T115" fmla="*/ 832 h 3710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5061"/>
                    <a:gd name="T175" fmla="*/ 0 h 3710"/>
                    <a:gd name="T176" fmla="*/ 5061 w 5061"/>
                    <a:gd name="T177" fmla="*/ 3710 h 3710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5061" h="3710">
                      <a:moveTo>
                        <a:pt x="1152" y="832"/>
                      </a:moveTo>
                      <a:lnTo>
                        <a:pt x="889" y="740"/>
                      </a:lnTo>
                      <a:lnTo>
                        <a:pt x="744" y="754"/>
                      </a:lnTo>
                      <a:lnTo>
                        <a:pt x="576" y="754"/>
                      </a:lnTo>
                      <a:lnTo>
                        <a:pt x="474" y="754"/>
                      </a:lnTo>
                      <a:lnTo>
                        <a:pt x="402" y="814"/>
                      </a:lnTo>
                      <a:lnTo>
                        <a:pt x="420" y="952"/>
                      </a:lnTo>
                      <a:lnTo>
                        <a:pt x="510" y="1030"/>
                      </a:lnTo>
                      <a:lnTo>
                        <a:pt x="636" y="1084"/>
                      </a:lnTo>
                      <a:lnTo>
                        <a:pt x="672" y="1174"/>
                      </a:lnTo>
                      <a:lnTo>
                        <a:pt x="762" y="1294"/>
                      </a:lnTo>
                      <a:lnTo>
                        <a:pt x="810" y="1444"/>
                      </a:lnTo>
                      <a:lnTo>
                        <a:pt x="834" y="1588"/>
                      </a:lnTo>
                      <a:lnTo>
                        <a:pt x="792" y="1714"/>
                      </a:lnTo>
                      <a:lnTo>
                        <a:pt x="666" y="1816"/>
                      </a:lnTo>
                      <a:lnTo>
                        <a:pt x="648" y="1966"/>
                      </a:lnTo>
                      <a:lnTo>
                        <a:pt x="486" y="2020"/>
                      </a:lnTo>
                      <a:lnTo>
                        <a:pt x="342" y="2092"/>
                      </a:lnTo>
                      <a:lnTo>
                        <a:pt x="258" y="2146"/>
                      </a:lnTo>
                      <a:lnTo>
                        <a:pt x="216" y="2272"/>
                      </a:lnTo>
                      <a:lnTo>
                        <a:pt x="258" y="2416"/>
                      </a:lnTo>
                      <a:lnTo>
                        <a:pt x="276" y="2554"/>
                      </a:lnTo>
                      <a:lnTo>
                        <a:pt x="270" y="2662"/>
                      </a:lnTo>
                      <a:lnTo>
                        <a:pt x="150" y="2716"/>
                      </a:lnTo>
                      <a:lnTo>
                        <a:pt x="36" y="2770"/>
                      </a:lnTo>
                      <a:lnTo>
                        <a:pt x="0" y="2896"/>
                      </a:lnTo>
                      <a:lnTo>
                        <a:pt x="84" y="3112"/>
                      </a:lnTo>
                      <a:lnTo>
                        <a:pt x="179" y="3173"/>
                      </a:lnTo>
                      <a:lnTo>
                        <a:pt x="325" y="3272"/>
                      </a:lnTo>
                      <a:lnTo>
                        <a:pt x="395" y="3377"/>
                      </a:lnTo>
                      <a:lnTo>
                        <a:pt x="397" y="3509"/>
                      </a:lnTo>
                      <a:lnTo>
                        <a:pt x="593" y="3602"/>
                      </a:lnTo>
                      <a:lnTo>
                        <a:pt x="744" y="3566"/>
                      </a:lnTo>
                      <a:lnTo>
                        <a:pt x="866" y="3439"/>
                      </a:lnTo>
                      <a:lnTo>
                        <a:pt x="1194" y="3281"/>
                      </a:lnTo>
                      <a:lnTo>
                        <a:pt x="1212" y="3116"/>
                      </a:lnTo>
                      <a:lnTo>
                        <a:pt x="1231" y="3027"/>
                      </a:lnTo>
                      <a:lnTo>
                        <a:pt x="1518" y="2932"/>
                      </a:lnTo>
                      <a:lnTo>
                        <a:pt x="1839" y="3215"/>
                      </a:lnTo>
                      <a:lnTo>
                        <a:pt x="1950" y="3224"/>
                      </a:lnTo>
                      <a:lnTo>
                        <a:pt x="2058" y="3171"/>
                      </a:lnTo>
                      <a:lnTo>
                        <a:pt x="2130" y="3308"/>
                      </a:lnTo>
                      <a:lnTo>
                        <a:pt x="2252" y="3421"/>
                      </a:lnTo>
                      <a:lnTo>
                        <a:pt x="2235" y="3602"/>
                      </a:lnTo>
                      <a:lnTo>
                        <a:pt x="2322" y="3677"/>
                      </a:lnTo>
                      <a:lnTo>
                        <a:pt x="2574" y="3705"/>
                      </a:lnTo>
                      <a:lnTo>
                        <a:pt x="2664" y="3652"/>
                      </a:lnTo>
                      <a:lnTo>
                        <a:pt x="2703" y="3547"/>
                      </a:lnTo>
                      <a:lnTo>
                        <a:pt x="3036" y="3544"/>
                      </a:lnTo>
                      <a:lnTo>
                        <a:pt x="3211" y="3705"/>
                      </a:lnTo>
                      <a:lnTo>
                        <a:pt x="3336" y="3710"/>
                      </a:lnTo>
                      <a:lnTo>
                        <a:pt x="3446" y="3664"/>
                      </a:lnTo>
                      <a:lnTo>
                        <a:pt x="3463" y="3507"/>
                      </a:lnTo>
                      <a:lnTo>
                        <a:pt x="3599" y="3418"/>
                      </a:lnTo>
                      <a:lnTo>
                        <a:pt x="3768" y="3422"/>
                      </a:lnTo>
                      <a:lnTo>
                        <a:pt x="3863" y="3553"/>
                      </a:lnTo>
                      <a:lnTo>
                        <a:pt x="3978" y="3611"/>
                      </a:lnTo>
                      <a:lnTo>
                        <a:pt x="4070" y="3556"/>
                      </a:lnTo>
                      <a:lnTo>
                        <a:pt x="4140" y="3478"/>
                      </a:lnTo>
                      <a:lnTo>
                        <a:pt x="4115" y="3349"/>
                      </a:lnTo>
                      <a:lnTo>
                        <a:pt x="4182" y="3277"/>
                      </a:lnTo>
                      <a:lnTo>
                        <a:pt x="4286" y="3260"/>
                      </a:lnTo>
                      <a:lnTo>
                        <a:pt x="4268" y="3061"/>
                      </a:lnTo>
                      <a:lnTo>
                        <a:pt x="4142" y="2903"/>
                      </a:lnTo>
                      <a:lnTo>
                        <a:pt x="4050" y="2398"/>
                      </a:lnTo>
                      <a:lnTo>
                        <a:pt x="4160" y="2360"/>
                      </a:lnTo>
                      <a:lnTo>
                        <a:pt x="4175" y="2242"/>
                      </a:lnTo>
                      <a:lnTo>
                        <a:pt x="4176" y="2032"/>
                      </a:lnTo>
                      <a:lnTo>
                        <a:pt x="4265" y="1870"/>
                      </a:lnTo>
                      <a:lnTo>
                        <a:pt x="4232" y="1693"/>
                      </a:lnTo>
                      <a:lnTo>
                        <a:pt x="4326" y="1588"/>
                      </a:lnTo>
                      <a:lnTo>
                        <a:pt x="4488" y="1546"/>
                      </a:lnTo>
                      <a:lnTo>
                        <a:pt x="4629" y="1528"/>
                      </a:lnTo>
                      <a:lnTo>
                        <a:pt x="4734" y="1438"/>
                      </a:lnTo>
                      <a:lnTo>
                        <a:pt x="4794" y="1310"/>
                      </a:lnTo>
                      <a:lnTo>
                        <a:pt x="4980" y="1234"/>
                      </a:lnTo>
                      <a:lnTo>
                        <a:pt x="5004" y="1138"/>
                      </a:lnTo>
                      <a:lnTo>
                        <a:pt x="5058" y="1063"/>
                      </a:lnTo>
                      <a:lnTo>
                        <a:pt x="5061" y="920"/>
                      </a:lnTo>
                      <a:lnTo>
                        <a:pt x="4985" y="815"/>
                      </a:lnTo>
                      <a:lnTo>
                        <a:pt x="4974" y="662"/>
                      </a:lnTo>
                      <a:lnTo>
                        <a:pt x="4818" y="703"/>
                      </a:lnTo>
                      <a:lnTo>
                        <a:pt x="4584" y="721"/>
                      </a:lnTo>
                      <a:lnTo>
                        <a:pt x="4454" y="659"/>
                      </a:lnTo>
                      <a:lnTo>
                        <a:pt x="4355" y="536"/>
                      </a:lnTo>
                      <a:lnTo>
                        <a:pt x="4238" y="569"/>
                      </a:lnTo>
                      <a:lnTo>
                        <a:pt x="4182" y="725"/>
                      </a:lnTo>
                      <a:lnTo>
                        <a:pt x="3978" y="882"/>
                      </a:lnTo>
                      <a:lnTo>
                        <a:pt x="3864" y="900"/>
                      </a:lnTo>
                      <a:lnTo>
                        <a:pt x="3730" y="843"/>
                      </a:lnTo>
                      <a:lnTo>
                        <a:pt x="3637" y="897"/>
                      </a:lnTo>
                      <a:lnTo>
                        <a:pt x="3530" y="851"/>
                      </a:lnTo>
                      <a:lnTo>
                        <a:pt x="3377" y="677"/>
                      </a:lnTo>
                      <a:lnTo>
                        <a:pt x="3294" y="567"/>
                      </a:lnTo>
                      <a:lnTo>
                        <a:pt x="3261" y="367"/>
                      </a:lnTo>
                      <a:lnTo>
                        <a:pt x="3193" y="273"/>
                      </a:lnTo>
                      <a:lnTo>
                        <a:pt x="2853" y="276"/>
                      </a:lnTo>
                      <a:lnTo>
                        <a:pt x="2744" y="452"/>
                      </a:lnTo>
                      <a:lnTo>
                        <a:pt x="2685" y="485"/>
                      </a:lnTo>
                      <a:lnTo>
                        <a:pt x="2598" y="488"/>
                      </a:lnTo>
                      <a:lnTo>
                        <a:pt x="2574" y="593"/>
                      </a:lnTo>
                      <a:lnTo>
                        <a:pt x="2521" y="647"/>
                      </a:lnTo>
                      <a:lnTo>
                        <a:pt x="2302" y="650"/>
                      </a:lnTo>
                      <a:lnTo>
                        <a:pt x="2234" y="599"/>
                      </a:lnTo>
                      <a:lnTo>
                        <a:pt x="2202" y="346"/>
                      </a:lnTo>
                      <a:lnTo>
                        <a:pt x="2214" y="218"/>
                      </a:lnTo>
                      <a:lnTo>
                        <a:pt x="2065" y="38"/>
                      </a:lnTo>
                      <a:lnTo>
                        <a:pt x="2001" y="0"/>
                      </a:lnTo>
                      <a:lnTo>
                        <a:pt x="1836" y="3"/>
                      </a:lnTo>
                      <a:lnTo>
                        <a:pt x="1747" y="75"/>
                      </a:lnTo>
                      <a:lnTo>
                        <a:pt x="1728" y="190"/>
                      </a:lnTo>
                      <a:lnTo>
                        <a:pt x="1728" y="375"/>
                      </a:lnTo>
                      <a:lnTo>
                        <a:pt x="1567" y="446"/>
                      </a:lnTo>
                      <a:lnTo>
                        <a:pt x="1533" y="636"/>
                      </a:lnTo>
                      <a:lnTo>
                        <a:pt x="1313" y="772"/>
                      </a:lnTo>
                      <a:lnTo>
                        <a:pt x="1152" y="832"/>
                      </a:lnTo>
                      <a:close/>
                    </a:path>
                  </a:pathLst>
                </a:custGeom>
                <a:solidFill>
                  <a:srgbClr val="CED9EE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87" name="Freeform 1315">
                  <a:extLst>
                    <a:ext uri="{FF2B5EF4-FFF2-40B4-BE49-F238E27FC236}">
                      <a16:creationId xmlns:a16="http://schemas.microsoft.com/office/drawing/2014/main" id="{40FB2912-C536-451F-9D7D-154144E33D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33000" y="4077678"/>
                  <a:ext cx="1813968" cy="1578099"/>
                </a:xfrm>
                <a:custGeom>
                  <a:avLst/>
                  <a:gdLst>
                    <a:gd name="T0" fmla="*/ 8676 w 4636"/>
                    <a:gd name="T1" fmla="*/ 738 h 3720"/>
                    <a:gd name="T2" fmla="*/ 8194 w 4636"/>
                    <a:gd name="T3" fmla="*/ 1098 h 3720"/>
                    <a:gd name="T4" fmla="*/ 7578 w 4636"/>
                    <a:gd name="T5" fmla="*/ 918 h 3720"/>
                    <a:gd name="T6" fmla="*/ 6885 w 4636"/>
                    <a:gd name="T7" fmla="*/ 1161 h 3720"/>
                    <a:gd name="T8" fmla="*/ 6404 w 4636"/>
                    <a:gd name="T9" fmla="*/ 733 h 3720"/>
                    <a:gd name="T10" fmla="*/ 5940 w 4636"/>
                    <a:gd name="T11" fmla="*/ 441 h 3720"/>
                    <a:gd name="T12" fmla="*/ 5301 w 4636"/>
                    <a:gd name="T13" fmla="*/ 0 h 3720"/>
                    <a:gd name="T14" fmla="*/ 4815 w 4636"/>
                    <a:gd name="T15" fmla="*/ 522 h 3720"/>
                    <a:gd name="T16" fmla="*/ 3915 w 4636"/>
                    <a:gd name="T17" fmla="*/ 1008 h 3720"/>
                    <a:gd name="T18" fmla="*/ 3514 w 4636"/>
                    <a:gd name="T19" fmla="*/ 513 h 3720"/>
                    <a:gd name="T20" fmla="*/ 2898 w 4636"/>
                    <a:gd name="T21" fmla="*/ 792 h 3720"/>
                    <a:gd name="T22" fmla="*/ 2646 w 4636"/>
                    <a:gd name="T23" fmla="*/ 1863 h 3720"/>
                    <a:gd name="T24" fmla="*/ 1818 w 4636"/>
                    <a:gd name="T25" fmla="*/ 1809 h 3720"/>
                    <a:gd name="T26" fmla="*/ 1161 w 4636"/>
                    <a:gd name="T27" fmla="*/ 1971 h 3720"/>
                    <a:gd name="T28" fmla="*/ 1143 w 4636"/>
                    <a:gd name="T29" fmla="*/ 2619 h 3720"/>
                    <a:gd name="T30" fmla="*/ 1467 w 4636"/>
                    <a:gd name="T31" fmla="*/ 3087 h 3720"/>
                    <a:gd name="T32" fmla="*/ 918 w 4636"/>
                    <a:gd name="T33" fmla="*/ 3357 h 3720"/>
                    <a:gd name="T34" fmla="*/ 711 w 4636"/>
                    <a:gd name="T35" fmla="*/ 4032 h 3720"/>
                    <a:gd name="T36" fmla="*/ 432 w 4636"/>
                    <a:gd name="T37" fmla="*/ 4491 h 3720"/>
                    <a:gd name="T38" fmla="*/ 657 w 4636"/>
                    <a:gd name="T39" fmla="*/ 5031 h 3720"/>
                    <a:gd name="T40" fmla="*/ 540 w 4636"/>
                    <a:gd name="T41" fmla="*/ 5571 h 3720"/>
                    <a:gd name="T42" fmla="*/ 1170 w 4636"/>
                    <a:gd name="T43" fmla="*/ 5886 h 3720"/>
                    <a:gd name="T44" fmla="*/ 738 w 4636"/>
                    <a:gd name="T45" fmla="*/ 6507 h 3720"/>
                    <a:gd name="T46" fmla="*/ 324 w 4636"/>
                    <a:gd name="T47" fmla="*/ 8019 h 3720"/>
                    <a:gd name="T48" fmla="*/ 1683 w 4636"/>
                    <a:gd name="T49" fmla="*/ 7731 h 3720"/>
                    <a:gd name="T50" fmla="*/ 2079 w 4636"/>
                    <a:gd name="T51" fmla="*/ 7731 h 3720"/>
                    <a:gd name="T52" fmla="*/ 1845 w 4636"/>
                    <a:gd name="T53" fmla="*/ 7110 h 3720"/>
                    <a:gd name="T54" fmla="*/ 2592 w 4636"/>
                    <a:gd name="T55" fmla="*/ 6939 h 3720"/>
                    <a:gd name="T56" fmla="*/ 3681 w 4636"/>
                    <a:gd name="T57" fmla="*/ 7425 h 3720"/>
                    <a:gd name="T58" fmla="*/ 4509 w 4636"/>
                    <a:gd name="T59" fmla="*/ 7380 h 3720"/>
                    <a:gd name="T60" fmla="*/ 5220 w 4636"/>
                    <a:gd name="T61" fmla="*/ 7371 h 3720"/>
                    <a:gd name="T62" fmla="*/ 6426 w 4636"/>
                    <a:gd name="T63" fmla="*/ 7560 h 3720"/>
                    <a:gd name="T64" fmla="*/ 6867 w 4636"/>
                    <a:gd name="T65" fmla="*/ 6804 h 3720"/>
                    <a:gd name="T66" fmla="*/ 7560 w 4636"/>
                    <a:gd name="T67" fmla="*/ 6678 h 3720"/>
                    <a:gd name="T68" fmla="*/ 8109 w 4636"/>
                    <a:gd name="T69" fmla="*/ 6291 h 3720"/>
                    <a:gd name="T70" fmla="*/ 8568 w 4636"/>
                    <a:gd name="T71" fmla="*/ 6732 h 3720"/>
                    <a:gd name="T72" fmla="*/ 8937 w 4636"/>
                    <a:gd name="T73" fmla="*/ 6057 h 3720"/>
                    <a:gd name="T74" fmla="*/ 8910 w 4636"/>
                    <a:gd name="T75" fmla="*/ 5319 h 3720"/>
                    <a:gd name="T76" fmla="*/ 9639 w 4636"/>
                    <a:gd name="T77" fmla="*/ 5517 h 3720"/>
                    <a:gd name="T78" fmla="*/ 10161 w 4636"/>
                    <a:gd name="T79" fmla="*/ 4968 h 3720"/>
                    <a:gd name="T80" fmla="*/ 10363 w 4636"/>
                    <a:gd name="T81" fmla="*/ 4616 h 3720"/>
                    <a:gd name="T82" fmla="*/ 10287 w 4636"/>
                    <a:gd name="T83" fmla="*/ 4131 h 3720"/>
                    <a:gd name="T84" fmla="*/ 10204 w 4636"/>
                    <a:gd name="T85" fmla="*/ 3353 h 3720"/>
                    <a:gd name="T86" fmla="*/ 9655 w 4636"/>
                    <a:gd name="T87" fmla="*/ 2384 h 3720"/>
                    <a:gd name="T88" fmla="*/ 9342 w 4636"/>
                    <a:gd name="T89" fmla="*/ 1476 h 3720"/>
                    <a:gd name="T90" fmla="*/ 8988 w 4636"/>
                    <a:gd name="T91" fmla="*/ 1017 h 3720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4636"/>
                    <a:gd name="T139" fmla="*/ 0 h 3720"/>
                    <a:gd name="T140" fmla="*/ 4636 w 4636"/>
                    <a:gd name="T141" fmla="*/ 3720 h 3720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4636" h="3720">
                      <a:moveTo>
                        <a:pt x="3995" y="452"/>
                      </a:moveTo>
                      <a:lnTo>
                        <a:pt x="3920" y="416"/>
                      </a:lnTo>
                      <a:lnTo>
                        <a:pt x="3856" y="328"/>
                      </a:lnTo>
                      <a:lnTo>
                        <a:pt x="3744" y="324"/>
                      </a:lnTo>
                      <a:lnTo>
                        <a:pt x="3652" y="384"/>
                      </a:lnTo>
                      <a:lnTo>
                        <a:pt x="3642" y="488"/>
                      </a:lnTo>
                      <a:lnTo>
                        <a:pt x="3568" y="520"/>
                      </a:lnTo>
                      <a:lnTo>
                        <a:pt x="3484" y="516"/>
                      </a:lnTo>
                      <a:lnTo>
                        <a:pt x="3368" y="408"/>
                      </a:lnTo>
                      <a:lnTo>
                        <a:pt x="3146" y="410"/>
                      </a:lnTo>
                      <a:lnTo>
                        <a:pt x="3120" y="480"/>
                      </a:lnTo>
                      <a:lnTo>
                        <a:pt x="3060" y="516"/>
                      </a:lnTo>
                      <a:lnTo>
                        <a:pt x="2892" y="496"/>
                      </a:lnTo>
                      <a:lnTo>
                        <a:pt x="2834" y="446"/>
                      </a:lnTo>
                      <a:lnTo>
                        <a:pt x="2846" y="326"/>
                      </a:lnTo>
                      <a:lnTo>
                        <a:pt x="2766" y="252"/>
                      </a:lnTo>
                      <a:lnTo>
                        <a:pt x="2716" y="160"/>
                      </a:lnTo>
                      <a:lnTo>
                        <a:pt x="2640" y="196"/>
                      </a:lnTo>
                      <a:lnTo>
                        <a:pt x="2570" y="188"/>
                      </a:lnTo>
                      <a:lnTo>
                        <a:pt x="2472" y="102"/>
                      </a:lnTo>
                      <a:lnTo>
                        <a:pt x="2356" y="0"/>
                      </a:lnTo>
                      <a:lnTo>
                        <a:pt x="2164" y="64"/>
                      </a:lnTo>
                      <a:lnTo>
                        <a:pt x="2152" y="120"/>
                      </a:lnTo>
                      <a:lnTo>
                        <a:pt x="2140" y="232"/>
                      </a:lnTo>
                      <a:lnTo>
                        <a:pt x="1920" y="340"/>
                      </a:lnTo>
                      <a:lnTo>
                        <a:pt x="1842" y="422"/>
                      </a:lnTo>
                      <a:lnTo>
                        <a:pt x="1740" y="448"/>
                      </a:lnTo>
                      <a:lnTo>
                        <a:pt x="1608" y="384"/>
                      </a:lnTo>
                      <a:lnTo>
                        <a:pt x="1608" y="300"/>
                      </a:lnTo>
                      <a:lnTo>
                        <a:pt x="1562" y="228"/>
                      </a:lnTo>
                      <a:lnTo>
                        <a:pt x="1400" y="120"/>
                      </a:lnTo>
                      <a:lnTo>
                        <a:pt x="1332" y="280"/>
                      </a:lnTo>
                      <a:lnTo>
                        <a:pt x="1288" y="352"/>
                      </a:lnTo>
                      <a:lnTo>
                        <a:pt x="1276" y="432"/>
                      </a:lnTo>
                      <a:lnTo>
                        <a:pt x="1092" y="708"/>
                      </a:lnTo>
                      <a:lnTo>
                        <a:pt x="1176" y="828"/>
                      </a:lnTo>
                      <a:lnTo>
                        <a:pt x="1120" y="864"/>
                      </a:lnTo>
                      <a:lnTo>
                        <a:pt x="916" y="868"/>
                      </a:lnTo>
                      <a:lnTo>
                        <a:pt x="808" y="804"/>
                      </a:lnTo>
                      <a:lnTo>
                        <a:pt x="708" y="844"/>
                      </a:lnTo>
                      <a:lnTo>
                        <a:pt x="648" y="928"/>
                      </a:lnTo>
                      <a:lnTo>
                        <a:pt x="516" y="876"/>
                      </a:lnTo>
                      <a:lnTo>
                        <a:pt x="408" y="952"/>
                      </a:lnTo>
                      <a:lnTo>
                        <a:pt x="448" y="1072"/>
                      </a:lnTo>
                      <a:lnTo>
                        <a:pt x="508" y="1164"/>
                      </a:lnTo>
                      <a:lnTo>
                        <a:pt x="636" y="1204"/>
                      </a:lnTo>
                      <a:lnTo>
                        <a:pt x="684" y="1236"/>
                      </a:lnTo>
                      <a:lnTo>
                        <a:pt x="652" y="1372"/>
                      </a:lnTo>
                      <a:lnTo>
                        <a:pt x="624" y="1452"/>
                      </a:lnTo>
                      <a:lnTo>
                        <a:pt x="480" y="1452"/>
                      </a:lnTo>
                      <a:lnTo>
                        <a:pt x="408" y="1492"/>
                      </a:lnTo>
                      <a:lnTo>
                        <a:pt x="360" y="1596"/>
                      </a:lnTo>
                      <a:lnTo>
                        <a:pt x="384" y="1744"/>
                      </a:lnTo>
                      <a:lnTo>
                        <a:pt x="316" y="1792"/>
                      </a:lnTo>
                      <a:lnTo>
                        <a:pt x="208" y="1840"/>
                      </a:lnTo>
                      <a:lnTo>
                        <a:pt x="172" y="1900"/>
                      </a:lnTo>
                      <a:lnTo>
                        <a:pt x="192" y="1996"/>
                      </a:lnTo>
                      <a:lnTo>
                        <a:pt x="232" y="2076"/>
                      </a:lnTo>
                      <a:lnTo>
                        <a:pt x="208" y="2140"/>
                      </a:lnTo>
                      <a:lnTo>
                        <a:pt x="292" y="2236"/>
                      </a:lnTo>
                      <a:lnTo>
                        <a:pt x="240" y="2316"/>
                      </a:lnTo>
                      <a:lnTo>
                        <a:pt x="204" y="2400"/>
                      </a:lnTo>
                      <a:lnTo>
                        <a:pt x="240" y="2476"/>
                      </a:lnTo>
                      <a:lnTo>
                        <a:pt x="328" y="2532"/>
                      </a:lnTo>
                      <a:lnTo>
                        <a:pt x="520" y="2548"/>
                      </a:lnTo>
                      <a:lnTo>
                        <a:pt x="520" y="2616"/>
                      </a:lnTo>
                      <a:lnTo>
                        <a:pt x="408" y="2700"/>
                      </a:lnTo>
                      <a:lnTo>
                        <a:pt x="360" y="2764"/>
                      </a:lnTo>
                      <a:lnTo>
                        <a:pt x="328" y="2892"/>
                      </a:lnTo>
                      <a:lnTo>
                        <a:pt x="120" y="3204"/>
                      </a:lnTo>
                      <a:lnTo>
                        <a:pt x="0" y="3456"/>
                      </a:lnTo>
                      <a:lnTo>
                        <a:pt x="144" y="3564"/>
                      </a:lnTo>
                      <a:lnTo>
                        <a:pt x="292" y="3720"/>
                      </a:lnTo>
                      <a:lnTo>
                        <a:pt x="580" y="3568"/>
                      </a:lnTo>
                      <a:lnTo>
                        <a:pt x="748" y="3436"/>
                      </a:lnTo>
                      <a:lnTo>
                        <a:pt x="820" y="3456"/>
                      </a:lnTo>
                      <a:lnTo>
                        <a:pt x="888" y="3484"/>
                      </a:lnTo>
                      <a:lnTo>
                        <a:pt x="924" y="3436"/>
                      </a:lnTo>
                      <a:lnTo>
                        <a:pt x="892" y="3312"/>
                      </a:lnTo>
                      <a:lnTo>
                        <a:pt x="816" y="3240"/>
                      </a:lnTo>
                      <a:lnTo>
                        <a:pt x="820" y="3160"/>
                      </a:lnTo>
                      <a:lnTo>
                        <a:pt x="880" y="3148"/>
                      </a:lnTo>
                      <a:lnTo>
                        <a:pt x="1044" y="3160"/>
                      </a:lnTo>
                      <a:lnTo>
                        <a:pt x="1152" y="3084"/>
                      </a:lnTo>
                      <a:lnTo>
                        <a:pt x="1312" y="3000"/>
                      </a:lnTo>
                      <a:lnTo>
                        <a:pt x="1468" y="3084"/>
                      </a:lnTo>
                      <a:lnTo>
                        <a:pt x="1636" y="3300"/>
                      </a:lnTo>
                      <a:lnTo>
                        <a:pt x="1740" y="3288"/>
                      </a:lnTo>
                      <a:lnTo>
                        <a:pt x="1864" y="3264"/>
                      </a:lnTo>
                      <a:lnTo>
                        <a:pt x="2004" y="3280"/>
                      </a:lnTo>
                      <a:lnTo>
                        <a:pt x="2044" y="3336"/>
                      </a:lnTo>
                      <a:lnTo>
                        <a:pt x="2236" y="3340"/>
                      </a:lnTo>
                      <a:lnTo>
                        <a:pt x="2320" y="3276"/>
                      </a:lnTo>
                      <a:lnTo>
                        <a:pt x="2692" y="3280"/>
                      </a:lnTo>
                      <a:lnTo>
                        <a:pt x="2752" y="3360"/>
                      </a:lnTo>
                      <a:lnTo>
                        <a:pt x="2856" y="3360"/>
                      </a:lnTo>
                      <a:lnTo>
                        <a:pt x="3016" y="3280"/>
                      </a:lnTo>
                      <a:lnTo>
                        <a:pt x="3028" y="3088"/>
                      </a:lnTo>
                      <a:lnTo>
                        <a:pt x="3052" y="3024"/>
                      </a:lnTo>
                      <a:lnTo>
                        <a:pt x="3132" y="3016"/>
                      </a:lnTo>
                      <a:lnTo>
                        <a:pt x="3232" y="3060"/>
                      </a:lnTo>
                      <a:lnTo>
                        <a:pt x="3360" y="2968"/>
                      </a:lnTo>
                      <a:lnTo>
                        <a:pt x="3420" y="2920"/>
                      </a:lnTo>
                      <a:lnTo>
                        <a:pt x="3516" y="2904"/>
                      </a:lnTo>
                      <a:lnTo>
                        <a:pt x="3604" y="2796"/>
                      </a:lnTo>
                      <a:lnTo>
                        <a:pt x="3724" y="2848"/>
                      </a:lnTo>
                      <a:lnTo>
                        <a:pt x="3724" y="2940"/>
                      </a:lnTo>
                      <a:lnTo>
                        <a:pt x="3808" y="2992"/>
                      </a:lnTo>
                      <a:lnTo>
                        <a:pt x="3916" y="2956"/>
                      </a:lnTo>
                      <a:lnTo>
                        <a:pt x="4000" y="2820"/>
                      </a:lnTo>
                      <a:lnTo>
                        <a:pt x="3972" y="2692"/>
                      </a:lnTo>
                      <a:lnTo>
                        <a:pt x="3904" y="2548"/>
                      </a:lnTo>
                      <a:lnTo>
                        <a:pt x="3900" y="2400"/>
                      </a:lnTo>
                      <a:lnTo>
                        <a:pt x="3960" y="2364"/>
                      </a:lnTo>
                      <a:lnTo>
                        <a:pt x="4164" y="2356"/>
                      </a:lnTo>
                      <a:lnTo>
                        <a:pt x="4240" y="2388"/>
                      </a:lnTo>
                      <a:lnTo>
                        <a:pt x="4284" y="2452"/>
                      </a:lnTo>
                      <a:lnTo>
                        <a:pt x="4476" y="2436"/>
                      </a:lnTo>
                      <a:lnTo>
                        <a:pt x="4540" y="2380"/>
                      </a:lnTo>
                      <a:lnTo>
                        <a:pt x="4516" y="2208"/>
                      </a:lnTo>
                      <a:lnTo>
                        <a:pt x="4548" y="2136"/>
                      </a:lnTo>
                      <a:lnTo>
                        <a:pt x="4621" y="2150"/>
                      </a:lnTo>
                      <a:lnTo>
                        <a:pt x="4606" y="2051"/>
                      </a:lnTo>
                      <a:lnTo>
                        <a:pt x="4573" y="1992"/>
                      </a:lnTo>
                      <a:lnTo>
                        <a:pt x="4636" y="1920"/>
                      </a:lnTo>
                      <a:lnTo>
                        <a:pt x="4572" y="1836"/>
                      </a:lnTo>
                      <a:lnTo>
                        <a:pt x="4600" y="1740"/>
                      </a:lnTo>
                      <a:lnTo>
                        <a:pt x="4490" y="1598"/>
                      </a:lnTo>
                      <a:lnTo>
                        <a:pt x="4535" y="1490"/>
                      </a:lnTo>
                      <a:lnTo>
                        <a:pt x="4505" y="1377"/>
                      </a:lnTo>
                      <a:lnTo>
                        <a:pt x="4444" y="1215"/>
                      </a:lnTo>
                      <a:lnTo>
                        <a:pt x="4291" y="1059"/>
                      </a:lnTo>
                      <a:lnTo>
                        <a:pt x="4177" y="911"/>
                      </a:lnTo>
                      <a:lnTo>
                        <a:pt x="4142" y="792"/>
                      </a:lnTo>
                      <a:lnTo>
                        <a:pt x="4152" y="656"/>
                      </a:lnTo>
                      <a:lnTo>
                        <a:pt x="4108" y="555"/>
                      </a:lnTo>
                      <a:lnTo>
                        <a:pt x="3997" y="531"/>
                      </a:lnTo>
                      <a:lnTo>
                        <a:pt x="3995" y="452"/>
                      </a:lnTo>
                      <a:close/>
                    </a:path>
                  </a:pathLst>
                </a:custGeom>
                <a:solidFill>
                  <a:srgbClr val="C1CEE9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88" name="Freeform 1316">
                  <a:extLst>
                    <a:ext uri="{FF2B5EF4-FFF2-40B4-BE49-F238E27FC236}">
                      <a16:creationId xmlns:a16="http://schemas.microsoft.com/office/drawing/2014/main" id="{519692CB-5E79-4C7E-AA88-DB5FB68F0F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076430" y="4335603"/>
                  <a:ext cx="327109" cy="266410"/>
                </a:xfrm>
                <a:custGeom>
                  <a:avLst/>
                  <a:gdLst>
                    <a:gd name="T0" fmla="*/ 2088 w 209"/>
                    <a:gd name="T1" fmla="*/ 288 h 157"/>
                    <a:gd name="T2" fmla="*/ 1404 w 209"/>
                    <a:gd name="T3" fmla="*/ 288 h 157"/>
                    <a:gd name="T4" fmla="*/ 864 w 209"/>
                    <a:gd name="T5" fmla="*/ 684 h 157"/>
                    <a:gd name="T6" fmla="*/ 648 w 209"/>
                    <a:gd name="T7" fmla="*/ 1260 h 157"/>
                    <a:gd name="T8" fmla="*/ 72 w 209"/>
                    <a:gd name="T9" fmla="*/ 1872 h 157"/>
                    <a:gd name="T10" fmla="*/ 0 w 209"/>
                    <a:gd name="T11" fmla="*/ 2628 h 157"/>
                    <a:gd name="T12" fmla="*/ 324 w 209"/>
                    <a:gd name="T13" fmla="*/ 3744 h 157"/>
                    <a:gd name="T14" fmla="*/ 1296 w 209"/>
                    <a:gd name="T15" fmla="*/ 3852 h 157"/>
                    <a:gd name="T16" fmla="*/ 1836 w 209"/>
                    <a:gd name="T17" fmla="*/ 3744 h 157"/>
                    <a:gd name="T18" fmla="*/ 2376 w 209"/>
                    <a:gd name="T19" fmla="*/ 4572 h 157"/>
                    <a:gd name="T20" fmla="*/ 2700 w 209"/>
                    <a:gd name="T21" fmla="*/ 5544 h 157"/>
                    <a:gd name="T22" fmla="*/ 3852 w 209"/>
                    <a:gd name="T23" fmla="*/ 5652 h 157"/>
                    <a:gd name="T24" fmla="*/ 4824 w 209"/>
                    <a:gd name="T25" fmla="*/ 5364 h 157"/>
                    <a:gd name="T26" fmla="*/ 5364 w 209"/>
                    <a:gd name="T27" fmla="*/ 4824 h 157"/>
                    <a:gd name="T28" fmla="*/ 5832 w 209"/>
                    <a:gd name="T29" fmla="*/ 4608 h 157"/>
                    <a:gd name="T30" fmla="*/ 6696 w 209"/>
                    <a:gd name="T31" fmla="*/ 3960 h 157"/>
                    <a:gd name="T32" fmla="*/ 7344 w 209"/>
                    <a:gd name="T33" fmla="*/ 3636 h 157"/>
                    <a:gd name="T34" fmla="*/ 7524 w 209"/>
                    <a:gd name="T35" fmla="*/ 2520 h 157"/>
                    <a:gd name="T36" fmla="*/ 7452 w 209"/>
                    <a:gd name="T37" fmla="*/ 1584 h 157"/>
                    <a:gd name="T38" fmla="*/ 6372 w 209"/>
                    <a:gd name="T39" fmla="*/ 1332 h 157"/>
                    <a:gd name="T40" fmla="*/ 5652 w 209"/>
                    <a:gd name="T41" fmla="*/ 432 h 157"/>
                    <a:gd name="T42" fmla="*/ 5112 w 209"/>
                    <a:gd name="T43" fmla="*/ 0 h 157"/>
                    <a:gd name="T44" fmla="*/ 4356 w 209"/>
                    <a:gd name="T45" fmla="*/ 396 h 157"/>
                    <a:gd name="T46" fmla="*/ 3492 w 209"/>
                    <a:gd name="T47" fmla="*/ 432 h 157"/>
                    <a:gd name="T48" fmla="*/ 2808 w 209"/>
                    <a:gd name="T49" fmla="*/ 540 h 157"/>
                    <a:gd name="T50" fmla="*/ 2088 w 209"/>
                    <a:gd name="T51" fmla="*/ 288 h 15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209"/>
                    <a:gd name="T79" fmla="*/ 0 h 157"/>
                    <a:gd name="T80" fmla="*/ 209 w 209"/>
                    <a:gd name="T81" fmla="*/ 157 h 15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209" h="157">
                      <a:moveTo>
                        <a:pt x="58" y="8"/>
                      </a:moveTo>
                      <a:lnTo>
                        <a:pt x="39" y="8"/>
                      </a:lnTo>
                      <a:lnTo>
                        <a:pt x="24" y="19"/>
                      </a:lnTo>
                      <a:lnTo>
                        <a:pt x="18" y="35"/>
                      </a:lnTo>
                      <a:lnTo>
                        <a:pt x="2" y="52"/>
                      </a:lnTo>
                      <a:lnTo>
                        <a:pt x="0" y="73"/>
                      </a:lnTo>
                      <a:lnTo>
                        <a:pt x="9" y="104"/>
                      </a:lnTo>
                      <a:lnTo>
                        <a:pt x="36" y="107"/>
                      </a:lnTo>
                      <a:lnTo>
                        <a:pt x="51" y="104"/>
                      </a:lnTo>
                      <a:lnTo>
                        <a:pt x="66" y="127"/>
                      </a:lnTo>
                      <a:lnTo>
                        <a:pt x="75" y="154"/>
                      </a:lnTo>
                      <a:lnTo>
                        <a:pt x="107" y="157"/>
                      </a:lnTo>
                      <a:lnTo>
                        <a:pt x="134" y="149"/>
                      </a:lnTo>
                      <a:lnTo>
                        <a:pt x="149" y="134"/>
                      </a:lnTo>
                      <a:lnTo>
                        <a:pt x="162" y="128"/>
                      </a:lnTo>
                      <a:lnTo>
                        <a:pt x="186" y="110"/>
                      </a:lnTo>
                      <a:lnTo>
                        <a:pt x="204" y="101"/>
                      </a:lnTo>
                      <a:lnTo>
                        <a:pt x="209" y="70"/>
                      </a:lnTo>
                      <a:lnTo>
                        <a:pt x="207" y="44"/>
                      </a:lnTo>
                      <a:lnTo>
                        <a:pt x="177" y="37"/>
                      </a:lnTo>
                      <a:lnTo>
                        <a:pt x="157" y="12"/>
                      </a:lnTo>
                      <a:lnTo>
                        <a:pt x="142" y="0"/>
                      </a:lnTo>
                      <a:lnTo>
                        <a:pt x="121" y="11"/>
                      </a:lnTo>
                      <a:lnTo>
                        <a:pt x="97" y="12"/>
                      </a:lnTo>
                      <a:lnTo>
                        <a:pt x="78" y="15"/>
                      </a:lnTo>
                      <a:lnTo>
                        <a:pt x="58" y="8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89" name="Freeform 1317">
                  <a:extLst>
                    <a:ext uri="{FF2B5EF4-FFF2-40B4-BE49-F238E27FC236}">
                      <a16:creationId xmlns:a16="http://schemas.microsoft.com/office/drawing/2014/main" id="{8750FA18-D286-4ADE-994B-1F8361C2DC2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619416" y="5762680"/>
                  <a:ext cx="734039" cy="468339"/>
                </a:xfrm>
                <a:custGeom>
                  <a:avLst/>
                  <a:gdLst>
                    <a:gd name="T0" fmla="*/ 14724 w 469"/>
                    <a:gd name="T1" fmla="*/ 0 h 276"/>
                    <a:gd name="T2" fmla="*/ 13500 w 469"/>
                    <a:gd name="T3" fmla="*/ 108 h 276"/>
                    <a:gd name="T4" fmla="*/ 12564 w 469"/>
                    <a:gd name="T5" fmla="*/ 684 h 276"/>
                    <a:gd name="T6" fmla="*/ 10152 w 469"/>
                    <a:gd name="T7" fmla="*/ 468 h 276"/>
                    <a:gd name="T8" fmla="*/ 9432 w 469"/>
                    <a:gd name="T9" fmla="*/ 432 h 276"/>
                    <a:gd name="T10" fmla="*/ 8856 w 469"/>
                    <a:gd name="T11" fmla="*/ 1404 h 276"/>
                    <a:gd name="T12" fmla="*/ 8244 w 469"/>
                    <a:gd name="T13" fmla="*/ 1080 h 276"/>
                    <a:gd name="T14" fmla="*/ 7668 w 469"/>
                    <a:gd name="T15" fmla="*/ 1008 h 276"/>
                    <a:gd name="T16" fmla="*/ 6840 w 469"/>
                    <a:gd name="T17" fmla="*/ 1656 h 276"/>
                    <a:gd name="T18" fmla="*/ 6264 w 469"/>
                    <a:gd name="T19" fmla="*/ 1656 h 276"/>
                    <a:gd name="T20" fmla="*/ 5220 w 469"/>
                    <a:gd name="T21" fmla="*/ 1440 h 276"/>
                    <a:gd name="T22" fmla="*/ 3888 w 469"/>
                    <a:gd name="T23" fmla="*/ 2736 h 276"/>
                    <a:gd name="T24" fmla="*/ 2412 w 469"/>
                    <a:gd name="T25" fmla="*/ 3996 h 276"/>
                    <a:gd name="T26" fmla="*/ 1548 w 469"/>
                    <a:gd name="T27" fmla="*/ 3708 h 276"/>
                    <a:gd name="T28" fmla="*/ 756 w 469"/>
                    <a:gd name="T29" fmla="*/ 4104 h 276"/>
                    <a:gd name="T30" fmla="*/ 648 w 469"/>
                    <a:gd name="T31" fmla="*/ 5112 h 276"/>
                    <a:gd name="T32" fmla="*/ 0 w 469"/>
                    <a:gd name="T33" fmla="*/ 5868 h 276"/>
                    <a:gd name="T34" fmla="*/ 576 w 469"/>
                    <a:gd name="T35" fmla="*/ 7704 h 276"/>
                    <a:gd name="T36" fmla="*/ 1548 w 469"/>
                    <a:gd name="T37" fmla="*/ 8352 h 276"/>
                    <a:gd name="T38" fmla="*/ 2592 w 469"/>
                    <a:gd name="T39" fmla="*/ 9720 h 276"/>
                    <a:gd name="T40" fmla="*/ 3600 w 469"/>
                    <a:gd name="T41" fmla="*/ 9936 h 276"/>
                    <a:gd name="T42" fmla="*/ 4644 w 469"/>
                    <a:gd name="T43" fmla="*/ 9504 h 276"/>
                    <a:gd name="T44" fmla="*/ 5436 w 469"/>
                    <a:gd name="T45" fmla="*/ 9396 h 276"/>
                    <a:gd name="T46" fmla="*/ 6156 w 469"/>
                    <a:gd name="T47" fmla="*/ 8856 h 276"/>
                    <a:gd name="T48" fmla="*/ 9180 w 469"/>
                    <a:gd name="T49" fmla="*/ 8892 h 276"/>
                    <a:gd name="T50" fmla="*/ 10296 w 469"/>
                    <a:gd name="T51" fmla="*/ 9000 h 276"/>
                    <a:gd name="T52" fmla="*/ 11052 w 469"/>
                    <a:gd name="T53" fmla="*/ 8244 h 276"/>
                    <a:gd name="T54" fmla="*/ 12420 w 469"/>
                    <a:gd name="T55" fmla="*/ 8244 h 276"/>
                    <a:gd name="T56" fmla="*/ 13104 w 469"/>
                    <a:gd name="T57" fmla="*/ 7668 h 276"/>
                    <a:gd name="T58" fmla="*/ 15120 w 469"/>
                    <a:gd name="T59" fmla="*/ 6408 h 276"/>
                    <a:gd name="T60" fmla="*/ 16560 w 469"/>
                    <a:gd name="T61" fmla="*/ 4680 h 276"/>
                    <a:gd name="T62" fmla="*/ 16884 w 469"/>
                    <a:gd name="T63" fmla="*/ 3348 h 276"/>
                    <a:gd name="T64" fmla="*/ 16776 w 469"/>
                    <a:gd name="T65" fmla="*/ 2376 h 276"/>
                    <a:gd name="T66" fmla="*/ 16308 w 469"/>
                    <a:gd name="T67" fmla="*/ 1548 h 276"/>
                    <a:gd name="T68" fmla="*/ 16020 w 469"/>
                    <a:gd name="T69" fmla="*/ 792 h 276"/>
                    <a:gd name="T70" fmla="*/ 15264 w 469"/>
                    <a:gd name="T71" fmla="*/ 648 h 276"/>
                    <a:gd name="T72" fmla="*/ 14724 w 469"/>
                    <a:gd name="T73" fmla="*/ 0 h 27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469"/>
                    <a:gd name="T112" fmla="*/ 0 h 276"/>
                    <a:gd name="T113" fmla="*/ 469 w 469"/>
                    <a:gd name="T114" fmla="*/ 276 h 27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469" h="276">
                      <a:moveTo>
                        <a:pt x="409" y="0"/>
                      </a:moveTo>
                      <a:lnTo>
                        <a:pt x="375" y="3"/>
                      </a:lnTo>
                      <a:lnTo>
                        <a:pt x="349" y="19"/>
                      </a:lnTo>
                      <a:lnTo>
                        <a:pt x="282" y="13"/>
                      </a:lnTo>
                      <a:lnTo>
                        <a:pt x="262" y="12"/>
                      </a:lnTo>
                      <a:lnTo>
                        <a:pt x="246" y="39"/>
                      </a:lnTo>
                      <a:lnTo>
                        <a:pt x="229" y="30"/>
                      </a:lnTo>
                      <a:lnTo>
                        <a:pt x="213" y="28"/>
                      </a:lnTo>
                      <a:lnTo>
                        <a:pt x="190" y="46"/>
                      </a:lnTo>
                      <a:lnTo>
                        <a:pt x="174" y="46"/>
                      </a:lnTo>
                      <a:lnTo>
                        <a:pt x="145" y="40"/>
                      </a:lnTo>
                      <a:lnTo>
                        <a:pt x="108" y="76"/>
                      </a:lnTo>
                      <a:lnTo>
                        <a:pt x="67" y="111"/>
                      </a:lnTo>
                      <a:lnTo>
                        <a:pt x="43" y="103"/>
                      </a:lnTo>
                      <a:lnTo>
                        <a:pt x="21" y="114"/>
                      </a:lnTo>
                      <a:lnTo>
                        <a:pt x="18" y="142"/>
                      </a:lnTo>
                      <a:lnTo>
                        <a:pt x="0" y="163"/>
                      </a:lnTo>
                      <a:lnTo>
                        <a:pt x="16" y="214"/>
                      </a:lnTo>
                      <a:lnTo>
                        <a:pt x="43" y="232"/>
                      </a:lnTo>
                      <a:lnTo>
                        <a:pt x="72" y="270"/>
                      </a:lnTo>
                      <a:lnTo>
                        <a:pt x="100" y="276"/>
                      </a:lnTo>
                      <a:lnTo>
                        <a:pt x="129" y="264"/>
                      </a:lnTo>
                      <a:lnTo>
                        <a:pt x="151" y="261"/>
                      </a:lnTo>
                      <a:lnTo>
                        <a:pt x="171" y="246"/>
                      </a:lnTo>
                      <a:lnTo>
                        <a:pt x="255" y="247"/>
                      </a:lnTo>
                      <a:lnTo>
                        <a:pt x="286" y="250"/>
                      </a:lnTo>
                      <a:lnTo>
                        <a:pt x="307" y="229"/>
                      </a:lnTo>
                      <a:lnTo>
                        <a:pt x="345" y="229"/>
                      </a:lnTo>
                      <a:lnTo>
                        <a:pt x="364" y="213"/>
                      </a:lnTo>
                      <a:lnTo>
                        <a:pt x="420" y="178"/>
                      </a:lnTo>
                      <a:lnTo>
                        <a:pt x="460" y="130"/>
                      </a:lnTo>
                      <a:lnTo>
                        <a:pt x="469" y="93"/>
                      </a:lnTo>
                      <a:lnTo>
                        <a:pt x="466" y="66"/>
                      </a:lnTo>
                      <a:lnTo>
                        <a:pt x="453" y="43"/>
                      </a:lnTo>
                      <a:lnTo>
                        <a:pt x="445" y="22"/>
                      </a:lnTo>
                      <a:lnTo>
                        <a:pt x="424" y="18"/>
                      </a:lnTo>
                      <a:lnTo>
                        <a:pt x="409" y="0"/>
                      </a:lnTo>
                      <a:close/>
                    </a:path>
                  </a:pathLst>
                </a:custGeom>
                <a:solidFill>
                  <a:srgbClr val="C1CEE9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90" name="Freeform 1318">
                  <a:extLst>
                    <a:ext uri="{FF2B5EF4-FFF2-40B4-BE49-F238E27FC236}">
                      <a16:creationId xmlns:a16="http://schemas.microsoft.com/office/drawing/2014/main" id="{6FEC61FA-18BA-4A51-9CDD-9F09808477D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948675" y="1595424"/>
                  <a:ext cx="258244" cy="259622"/>
                </a:xfrm>
                <a:custGeom>
                  <a:avLst/>
                  <a:gdLst>
                    <a:gd name="T0" fmla="*/ 360 w 165"/>
                    <a:gd name="T1" fmla="*/ 1152 h 153"/>
                    <a:gd name="T2" fmla="*/ 0 w 165"/>
                    <a:gd name="T3" fmla="*/ 2016 h 153"/>
                    <a:gd name="T4" fmla="*/ 468 w 165"/>
                    <a:gd name="T5" fmla="*/ 2664 h 153"/>
                    <a:gd name="T6" fmla="*/ 864 w 165"/>
                    <a:gd name="T7" fmla="*/ 3420 h 153"/>
                    <a:gd name="T8" fmla="*/ 1008 w 165"/>
                    <a:gd name="T9" fmla="*/ 4176 h 153"/>
                    <a:gd name="T10" fmla="*/ 1440 w 165"/>
                    <a:gd name="T11" fmla="*/ 4716 h 153"/>
                    <a:gd name="T12" fmla="*/ 2376 w 165"/>
                    <a:gd name="T13" fmla="*/ 4644 h 153"/>
                    <a:gd name="T14" fmla="*/ 2808 w 165"/>
                    <a:gd name="T15" fmla="*/ 4968 h 153"/>
                    <a:gd name="T16" fmla="*/ 3492 w 165"/>
                    <a:gd name="T17" fmla="*/ 5508 h 153"/>
                    <a:gd name="T18" fmla="*/ 4140 w 165"/>
                    <a:gd name="T19" fmla="*/ 5508 h 153"/>
                    <a:gd name="T20" fmla="*/ 4572 w 165"/>
                    <a:gd name="T21" fmla="*/ 4968 h 153"/>
                    <a:gd name="T22" fmla="*/ 5184 w 165"/>
                    <a:gd name="T23" fmla="*/ 4320 h 153"/>
                    <a:gd name="T24" fmla="*/ 5940 w 165"/>
                    <a:gd name="T25" fmla="*/ 4104 h 153"/>
                    <a:gd name="T26" fmla="*/ 5868 w 165"/>
                    <a:gd name="T27" fmla="*/ 1620 h 153"/>
                    <a:gd name="T28" fmla="*/ 5400 w 165"/>
                    <a:gd name="T29" fmla="*/ 1044 h 153"/>
                    <a:gd name="T30" fmla="*/ 5508 w 165"/>
                    <a:gd name="T31" fmla="*/ 432 h 153"/>
                    <a:gd name="T32" fmla="*/ 4644 w 165"/>
                    <a:gd name="T33" fmla="*/ 0 h 153"/>
                    <a:gd name="T34" fmla="*/ 3924 w 165"/>
                    <a:gd name="T35" fmla="*/ 324 h 153"/>
                    <a:gd name="T36" fmla="*/ 3456 w 165"/>
                    <a:gd name="T37" fmla="*/ 288 h 153"/>
                    <a:gd name="T38" fmla="*/ 2736 w 165"/>
                    <a:gd name="T39" fmla="*/ 720 h 153"/>
                    <a:gd name="T40" fmla="*/ 2160 w 165"/>
                    <a:gd name="T41" fmla="*/ 864 h 153"/>
                    <a:gd name="T42" fmla="*/ 1620 w 165"/>
                    <a:gd name="T43" fmla="*/ 1404 h 153"/>
                    <a:gd name="T44" fmla="*/ 360 w 165"/>
                    <a:gd name="T45" fmla="*/ 1152 h 15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65"/>
                    <a:gd name="T70" fmla="*/ 0 h 153"/>
                    <a:gd name="T71" fmla="*/ 165 w 165"/>
                    <a:gd name="T72" fmla="*/ 153 h 153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65" h="153">
                      <a:moveTo>
                        <a:pt x="10" y="32"/>
                      </a:moveTo>
                      <a:lnTo>
                        <a:pt x="0" y="56"/>
                      </a:lnTo>
                      <a:lnTo>
                        <a:pt x="13" y="74"/>
                      </a:lnTo>
                      <a:lnTo>
                        <a:pt x="24" y="95"/>
                      </a:lnTo>
                      <a:lnTo>
                        <a:pt x="28" y="116"/>
                      </a:lnTo>
                      <a:lnTo>
                        <a:pt x="40" y="131"/>
                      </a:lnTo>
                      <a:lnTo>
                        <a:pt x="66" y="129"/>
                      </a:lnTo>
                      <a:lnTo>
                        <a:pt x="78" y="138"/>
                      </a:lnTo>
                      <a:lnTo>
                        <a:pt x="97" y="153"/>
                      </a:lnTo>
                      <a:lnTo>
                        <a:pt x="115" y="153"/>
                      </a:lnTo>
                      <a:lnTo>
                        <a:pt x="127" y="138"/>
                      </a:lnTo>
                      <a:lnTo>
                        <a:pt x="144" y="120"/>
                      </a:lnTo>
                      <a:lnTo>
                        <a:pt x="165" y="114"/>
                      </a:lnTo>
                      <a:lnTo>
                        <a:pt x="163" y="45"/>
                      </a:lnTo>
                      <a:lnTo>
                        <a:pt x="150" y="29"/>
                      </a:lnTo>
                      <a:lnTo>
                        <a:pt x="153" y="12"/>
                      </a:lnTo>
                      <a:lnTo>
                        <a:pt x="129" y="0"/>
                      </a:lnTo>
                      <a:lnTo>
                        <a:pt x="109" y="9"/>
                      </a:lnTo>
                      <a:lnTo>
                        <a:pt x="96" y="8"/>
                      </a:lnTo>
                      <a:lnTo>
                        <a:pt x="76" y="20"/>
                      </a:lnTo>
                      <a:lnTo>
                        <a:pt x="60" y="24"/>
                      </a:lnTo>
                      <a:lnTo>
                        <a:pt x="45" y="39"/>
                      </a:lnTo>
                      <a:lnTo>
                        <a:pt x="10" y="32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291" name="Freeform 1319">
                  <a:extLst>
                    <a:ext uri="{FF2B5EF4-FFF2-40B4-BE49-F238E27FC236}">
                      <a16:creationId xmlns:a16="http://schemas.microsoft.com/office/drawing/2014/main" id="{EA80D506-3ECB-419F-9398-406E1E7D35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334583" y="1684788"/>
                  <a:ext cx="109557" cy="128964"/>
                </a:xfrm>
                <a:custGeom>
                  <a:avLst/>
                  <a:gdLst>
                    <a:gd name="T0" fmla="*/ 576 w 70"/>
                    <a:gd name="T1" fmla="*/ 0 h 76"/>
                    <a:gd name="T2" fmla="*/ 36 w 70"/>
                    <a:gd name="T3" fmla="*/ 684 h 76"/>
                    <a:gd name="T4" fmla="*/ 0 w 70"/>
                    <a:gd name="T5" fmla="*/ 1440 h 76"/>
                    <a:gd name="T6" fmla="*/ 108 w 70"/>
                    <a:gd name="T7" fmla="*/ 2196 h 76"/>
                    <a:gd name="T8" fmla="*/ 540 w 70"/>
                    <a:gd name="T9" fmla="*/ 2736 h 76"/>
                    <a:gd name="T10" fmla="*/ 1440 w 70"/>
                    <a:gd name="T11" fmla="*/ 2412 h 76"/>
                    <a:gd name="T12" fmla="*/ 2268 w 70"/>
                    <a:gd name="T13" fmla="*/ 1728 h 76"/>
                    <a:gd name="T14" fmla="*/ 2520 w 70"/>
                    <a:gd name="T15" fmla="*/ 972 h 76"/>
                    <a:gd name="T16" fmla="*/ 2052 w 70"/>
                    <a:gd name="T17" fmla="*/ 324 h 76"/>
                    <a:gd name="T18" fmla="*/ 1512 w 70"/>
                    <a:gd name="T19" fmla="*/ 108 h 76"/>
                    <a:gd name="T20" fmla="*/ 576 w 70"/>
                    <a:gd name="T21" fmla="*/ 0 h 7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0"/>
                    <a:gd name="T34" fmla="*/ 0 h 76"/>
                    <a:gd name="T35" fmla="*/ 70 w 70"/>
                    <a:gd name="T36" fmla="*/ 76 h 7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0" h="76">
                      <a:moveTo>
                        <a:pt x="16" y="0"/>
                      </a:moveTo>
                      <a:lnTo>
                        <a:pt x="1" y="19"/>
                      </a:lnTo>
                      <a:lnTo>
                        <a:pt x="0" y="40"/>
                      </a:lnTo>
                      <a:lnTo>
                        <a:pt x="3" y="61"/>
                      </a:lnTo>
                      <a:lnTo>
                        <a:pt x="15" y="76"/>
                      </a:lnTo>
                      <a:lnTo>
                        <a:pt x="40" y="67"/>
                      </a:lnTo>
                      <a:lnTo>
                        <a:pt x="63" y="48"/>
                      </a:lnTo>
                      <a:lnTo>
                        <a:pt x="70" y="27"/>
                      </a:lnTo>
                      <a:lnTo>
                        <a:pt x="57" y="9"/>
                      </a:lnTo>
                      <a:lnTo>
                        <a:pt x="42" y="3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50000"/>
                    </a:spcBef>
                    <a:spcAft>
                      <a:spcPct val="0"/>
                    </a:spcAft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b="1" kern="1200">
                      <a:solidFill>
                        <a:schemeClr val="tx1"/>
                      </a:solidFill>
                      <a:latin typeface="Arial" pitchFamily="34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F67F61C6-97A6-4EA4-BDB7-9AB395B9C882}"/>
                  </a:ext>
                </a:extLst>
              </p:cNvPr>
              <p:cNvGrpSpPr/>
              <p:nvPr/>
            </p:nvGrpSpPr>
            <p:grpSpPr>
              <a:xfrm>
                <a:off x="1317664" y="2870606"/>
                <a:ext cx="943760" cy="1629067"/>
                <a:chOff x="1317664" y="2870606"/>
                <a:chExt cx="943760" cy="1629067"/>
              </a:xfrm>
            </p:grpSpPr>
            <p:sp>
              <p:nvSpPr>
                <p:cNvPr id="187" name="타원 186">
                  <a:extLst>
                    <a:ext uri="{FF2B5EF4-FFF2-40B4-BE49-F238E27FC236}">
                      <a16:creationId xmlns:a16="http://schemas.microsoft.com/office/drawing/2014/main" id="{D106A5CB-5046-436B-A516-3B0985C7ADA8}"/>
                    </a:ext>
                  </a:extLst>
                </p:cNvPr>
                <p:cNvSpPr/>
                <p:nvPr/>
              </p:nvSpPr>
              <p:spPr>
                <a:xfrm>
                  <a:off x="1771344" y="3141347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D39644E5-FE1A-4C99-83DA-3233D939216E}"/>
                    </a:ext>
                  </a:extLst>
                </p:cNvPr>
                <p:cNvSpPr/>
                <p:nvPr/>
              </p:nvSpPr>
              <p:spPr>
                <a:xfrm>
                  <a:off x="1828889" y="3121081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8A2E55FB-5850-4252-9CFB-A865691A6527}"/>
                    </a:ext>
                  </a:extLst>
                </p:cNvPr>
                <p:cNvSpPr/>
                <p:nvPr/>
              </p:nvSpPr>
              <p:spPr>
                <a:xfrm>
                  <a:off x="1810554" y="3171921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312606C2-BBFF-4083-86C3-18BA7047FC82}"/>
                    </a:ext>
                  </a:extLst>
                </p:cNvPr>
                <p:cNvSpPr/>
                <p:nvPr/>
              </p:nvSpPr>
              <p:spPr>
                <a:xfrm>
                  <a:off x="1711180" y="3082915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C7D296AE-B62C-4517-9F90-3411F7EBED3F}"/>
                    </a:ext>
                  </a:extLst>
                </p:cNvPr>
                <p:cNvSpPr/>
                <p:nvPr/>
              </p:nvSpPr>
              <p:spPr>
                <a:xfrm>
                  <a:off x="1807610" y="3010729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96E5B33D-4BFA-46AA-8AA9-B41D72C6410E}"/>
                    </a:ext>
                  </a:extLst>
                </p:cNvPr>
                <p:cNvSpPr/>
                <p:nvPr/>
              </p:nvSpPr>
              <p:spPr>
                <a:xfrm>
                  <a:off x="1756490" y="3187031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AB7294DB-B6A2-4228-8118-EE882E85BA76}"/>
                    </a:ext>
                  </a:extLst>
                </p:cNvPr>
                <p:cNvSpPr/>
                <p:nvPr/>
              </p:nvSpPr>
              <p:spPr>
                <a:xfrm>
                  <a:off x="1814709" y="3663210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4D0E1F6D-691D-4D15-9CD2-3837DED15C12}"/>
                    </a:ext>
                  </a:extLst>
                </p:cNvPr>
                <p:cNvSpPr/>
                <p:nvPr/>
              </p:nvSpPr>
              <p:spPr>
                <a:xfrm>
                  <a:off x="1872767" y="3327107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CDA9C30A-EC9A-4376-91E6-8A3823CA6D0E}"/>
                    </a:ext>
                  </a:extLst>
                </p:cNvPr>
                <p:cNvSpPr/>
                <p:nvPr/>
              </p:nvSpPr>
              <p:spPr>
                <a:xfrm>
                  <a:off x="1868968" y="369145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FBF05E5C-84DC-4BF4-8222-A75FBE2E160F}"/>
                    </a:ext>
                  </a:extLst>
                </p:cNvPr>
                <p:cNvSpPr/>
                <p:nvPr/>
              </p:nvSpPr>
              <p:spPr>
                <a:xfrm>
                  <a:off x="1700053" y="3193553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75C70757-F795-4F84-A849-B956311C8929}"/>
                    </a:ext>
                  </a:extLst>
                </p:cNvPr>
                <p:cNvSpPr/>
                <p:nvPr/>
              </p:nvSpPr>
              <p:spPr>
                <a:xfrm>
                  <a:off x="2039107" y="3836643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C59B6F9F-5246-44F4-BC26-CDF13A324E79}"/>
                    </a:ext>
                  </a:extLst>
                </p:cNvPr>
                <p:cNvSpPr/>
                <p:nvPr/>
              </p:nvSpPr>
              <p:spPr>
                <a:xfrm>
                  <a:off x="2101376" y="383214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C9269D07-D310-4A8F-897E-E79BBD66B6AE}"/>
                    </a:ext>
                  </a:extLst>
                </p:cNvPr>
                <p:cNvSpPr/>
                <p:nvPr/>
              </p:nvSpPr>
              <p:spPr>
                <a:xfrm>
                  <a:off x="2082419" y="3881664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BF9324FC-FA61-4E54-A6D1-AB57CC61F021}"/>
                    </a:ext>
                  </a:extLst>
                </p:cNvPr>
                <p:cNvSpPr/>
                <p:nvPr/>
              </p:nvSpPr>
              <p:spPr>
                <a:xfrm>
                  <a:off x="2014216" y="3881664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F5DAD934-4CC3-4E22-BBC7-8B654F1A0A7A}"/>
                    </a:ext>
                  </a:extLst>
                </p:cNvPr>
                <p:cNvSpPr/>
                <p:nvPr/>
              </p:nvSpPr>
              <p:spPr>
                <a:xfrm>
                  <a:off x="2067128" y="380553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타원 213">
                  <a:extLst>
                    <a:ext uri="{FF2B5EF4-FFF2-40B4-BE49-F238E27FC236}">
                      <a16:creationId xmlns:a16="http://schemas.microsoft.com/office/drawing/2014/main" id="{B76599FD-383E-42AA-8B29-AD51D7D94B05}"/>
                    </a:ext>
                  </a:extLst>
                </p:cNvPr>
                <p:cNvSpPr/>
                <p:nvPr/>
              </p:nvSpPr>
              <p:spPr>
                <a:xfrm>
                  <a:off x="2143168" y="3794390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CC6A0A25-13D3-405E-BC69-83A7CFC02954}"/>
                    </a:ext>
                  </a:extLst>
                </p:cNvPr>
                <p:cNvSpPr/>
                <p:nvPr/>
              </p:nvSpPr>
              <p:spPr>
                <a:xfrm>
                  <a:off x="1772239" y="3708139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B0CC63E8-E0FD-41DA-ABBF-1A484DE9B6B5}"/>
                    </a:ext>
                  </a:extLst>
                </p:cNvPr>
                <p:cNvSpPr/>
                <p:nvPr/>
              </p:nvSpPr>
              <p:spPr>
                <a:xfrm>
                  <a:off x="1653921" y="3761155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1BF78299-1D13-408B-9F77-F5C39B5B42B0}"/>
                    </a:ext>
                  </a:extLst>
                </p:cNvPr>
                <p:cNvSpPr/>
                <p:nvPr/>
              </p:nvSpPr>
              <p:spPr>
                <a:xfrm>
                  <a:off x="1566186" y="3758060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3BFC78F1-6BC0-4710-9D81-98F6246FF156}"/>
                    </a:ext>
                  </a:extLst>
                </p:cNvPr>
                <p:cNvSpPr/>
                <p:nvPr/>
              </p:nvSpPr>
              <p:spPr>
                <a:xfrm>
                  <a:off x="1622755" y="3786413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89A4CF9E-937D-4B2B-AD0F-653DB894BD34}"/>
                    </a:ext>
                  </a:extLst>
                </p:cNvPr>
                <p:cNvSpPr/>
                <p:nvPr/>
              </p:nvSpPr>
              <p:spPr>
                <a:xfrm>
                  <a:off x="1572421" y="3801751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04292CDA-1D60-442B-A455-842D55C34A29}"/>
                    </a:ext>
                  </a:extLst>
                </p:cNvPr>
                <p:cNvSpPr/>
                <p:nvPr/>
              </p:nvSpPr>
              <p:spPr>
                <a:xfrm>
                  <a:off x="1867155" y="3144776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9E2FB970-3480-4159-87BB-3B9F8FADA542}"/>
                    </a:ext>
                  </a:extLst>
                </p:cNvPr>
                <p:cNvSpPr/>
                <p:nvPr/>
              </p:nvSpPr>
              <p:spPr>
                <a:xfrm>
                  <a:off x="1629021" y="3774607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91E52843-C44C-4F51-A648-C96C18F9C34E}"/>
                    </a:ext>
                  </a:extLst>
                </p:cNvPr>
                <p:cNvSpPr/>
                <p:nvPr/>
              </p:nvSpPr>
              <p:spPr>
                <a:xfrm>
                  <a:off x="1854607" y="3106907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2AE19F78-6E4C-439C-9204-18B611D3DFC2}"/>
                    </a:ext>
                  </a:extLst>
                </p:cNvPr>
                <p:cNvSpPr/>
                <p:nvPr/>
              </p:nvSpPr>
              <p:spPr>
                <a:xfrm>
                  <a:off x="1616474" y="373673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69FB33F6-C4F4-4470-A45C-74B0868606C5}"/>
                    </a:ext>
                  </a:extLst>
                </p:cNvPr>
                <p:cNvSpPr/>
                <p:nvPr/>
              </p:nvSpPr>
              <p:spPr>
                <a:xfrm>
                  <a:off x="1753658" y="3133404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27ECB4DE-6314-4C16-8409-4B08EBAE5ED5}"/>
                    </a:ext>
                  </a:extLst>
                </p:cNvPr>
                <p:cNvSpPr/>
                <p:nvPr/>
              </p:nvSpPr>
              <p:spPr>
                <a:xfrm>
                  <a:off x="1797711" y="3068390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타원 225">
                  <a:extLst>
                    <a:ext uri="{FF2B5EF4-FFF2-40B4-BE49-F238E27FC236}">
                      <a16:creationId xmlns:a16="http://schemas.microsoft.com/office/drawing/2014/main" id="{5CA29A5B-D164-45F7-ACC5-91D17C644586}"/>
                    </a:ext>
                  </a:extLst>
                </p:cNvPr>
                <p:cNvSpPr/>
                <p:nvPr/>
              </p:nvSpPr>
              <p:spPr>
                <a:xfrm>
                  <a:off x="1559578" y="3698221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>
                  <a:extLst>
                    <a:ext uri="{FF2B5EF4-FFF2-40B4-BE49-F238E27FC236}">
                      <a16:creationId xmlns:a16="http://schemas.microsoft.com/office/drawing/2014/main" id="{0D8F6294-551D-4D1C-9C08-08A811E0183F}"/>
                    </a:ext>
                  </a:extLst>
                </p:cNvPr>
                <p:cNvSpPr/>
                <p:nvPr/>
              </p:nvSpPr>
              <p:spPr>
                <a:xfrm>
                  <a:off x="1810179" y="3212042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B3AE6D65-0175-45C0-B68C-524E149E684E}"/>
                    </a:ext>
                  </a:extLst>
                </p:cNvPr>
                <p:cNvSpPr/>
                <p:nvPr/>
              </p:nvSpPr>
              <p:spPr>
                <a:xfrm>
                  <a:off x="1756115" y="3227152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8EB554AE-0D6C-4AFF-A27E-0619F85A35BE}"/>
                    </a:ext>
                  </a:extLst>
                </p:cNvPr>
                <p:cNvSpPr/>
                <p:nvPr/>
              </p:nvSpPr>
              <p:spPr>
                <a:xfrm>
                  <a:off x="1773185" y="3155059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타원 229">
                  <a:extLst>
                    <a:ext uri="{FF2B5EF4-FFF2-40B4-BE49-F238E27FC236}">
                      <a16:creationId xmlns:a16="http://schemas.microsoft.com/office/drawing/2014/main" id="{70090AD9-FBD0-4DF5-81E0-F18C4DC754FA}"/>
                    </a:ext>
                  </a:extLst>
                </p:cNvPr>
                <p:cNvSpPr/>
                <p:nvPr/>
              </p:nvSpPr>
              <p:spPr>
                <a:xfrm>
                  <a:off x="1719120" y="3170170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>
                  <a:extLst>
                    <a:ext uri="{FF2B5EF4-FFF2-40B4-BE49-F238E27FC236}">
                      <a16:creationId xmlns:a16="http://schemas.microsoft.com/office/drawing/2014/main" id="{E1C19BBA-E3F3-4171-B28E-E459FB94FBE2}"/>
                    </a:ext>
                  </a:extLst>
                </p:cNvPr>
                <p:cNvSpPr/>
                <p:nvPr/>
              </p:nvSpPr>
              <p:spPr>
                <a:xfrm>
                  <a:off x="1847499" y="3164605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85F70A34-726A-47AF-817A-4B4F2C07039C}"/>
                    </a:ext>
                  </a:extLst>
                </p:cNvPr>
                <p:cNvSpPr/>
                <p:nvPr/>
              </p:nvSpPr>
              <p:spPr>
                <a:xfrm>
                  <a:off x="1793434" y="3179716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36321A99-201E-4E28-8C61-94186A6FA5A8}"/>
                    </a:ext>
                  </a:extLst>
                </p:cNvPr>
                <p:cNvSpPr/>
                <p:nvPr/>
              </p:nvSpPr>
              <p:spPr>
                <a:xfrm>
                  <a:off x="1844207" y="3212030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0EDBD6F9-FB1F-498A-B0C7-05F4BC62F588}"/>
                    </a:ext>
                  </a:extLst>
                </p:cNvPr>
                <p:cNvSpPr/>
                <p:nvPr/>
              </p:nvSpPr>
              <p:spPr>
                <a:xfrm>
                  <a:off x="1790142" y="3227141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>
                  <a:extLst>
                    <a:ext uri="{FF2B5EF4-FFF2-40B4-BE49-F238E27FC236}">
                      <a16:creationId xmlns:a16="http://schemas.microsoft.com/office/drawing/2014/main" id="{4A8AC28D-87D2-4AFD-84FC-56485934DB23}"/>
                    </a:ext>
                  </a:extLst>
                </p:cNvPr>
                <p:cNvSpPr/>
                <p:nvPr/>
              </p:nvSpPr>
              <p:spPr>
                <a:xfrm>
                  <a:off x="1571063" y="3415725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DFDE73FC-C01C-484A-A321-CA5737A00F77}"/>
                    </a:ext>
                  </a:extLst>
                </p:cNvPr>
                <p:cNvSpPr/>
                <p:nvPr/>
              </p:nvSpPr>
              <p:spPr>
                <a:xfrm>
                  <a:off x="1594152" y="346071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타원 236">
                  <a:extLst>
                    <a:ext uri="{FF2B5EF4-FFF2-40B4-BE49-F238E27FC236}">
                      <a16:creationId xmlns:a16="http://schemas.microsoft.com/office/drawing/2014/main" id="{66317F57-6390-4E0E-8DF4-F4604D7E3C16}"/>
                    </a:ext>
                  </a:extLst>
                </p:cNvPr>
                <p:cNvSpPr/>
                <p:nvPr/>
              </p:nvSpPr>
              <p:spPr>
                <a:xfrm>
                  <a:off x="1548613" y="3451862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타원 237">
                  <a:extLst>
                    <a:ext uri="{FF2B5EF4-FFF2-40B4-BE49-F238E27FC236}">
                      <a16:creationId xmlns:a16="http://schemas.microsoft.com/office/drawing/2014/main" id="{2AD5E4CF-0F9C-4DBF-99A2-FD770AE90BE1}"/>
                    </a:ext>
                  </a:extLst>
                </p:cNvPr>
                <p:cNvSpPr/>
                <p:nvPr/>
              </p:nvSpPr>
              <p:spPr>
                <a:xfrm>
                  <a:off x="2003490" y="3281625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6FBA22AD-0F79-4A49-971B-8AAA4235D0DB}"/>
                    </a:ext>
                  </a:extLst>
                </p:cNvPr>
                <p:cNvSpPr/>
                <p:nvPr/>
              </p:nvSpPr>
              <p:spPr>
                <a:xfrm>
                  <a:off x="1683135" y="304202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CDE2100E-7B0C-4FED-844E-566423DAAA6E}"/>
                    </a:ext>
                  </a:extLst>
                </p:cNvPr>
                <p:cNvSpPr/>
                <p:nvPr/>
              </p:nvSpPr>
              <p:spPr>
                <a:xfrm>
                  <a:off x="1924689" y="336890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>
                  <a:extLst>
                    <a:ext uri="{FF2B5EF4-FFF2-40B4-BE49-F238E27FC236}">
                      <a16:creationId xmlns:a16="http://schemas.microsoft.com/office/drawing/2014/main" id="{DD6C2461-50AD-4B7F-AA32-DC45D876D108}"/>
                    </a:ext>
                  </a:extLst>
                </p:cNvPr>
                <p:cNvSpPr/>
                <p:nvPr/>
              </p:nvSpPr>
              <p:spPr>
                <a:xfrm>
                  <a:off x="1604334" y="3129312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>
                  <a:extLst>
                    <a:ext uri="{FF2B5EF4-FFF2-40B4-BE49-F238E27FC236}">
                      <a16:creationId xmlns:a16="http://schemas.microsoft.com/office/drawing/2014/main" id="{B12FFED6-87DF-4F83-BA67-736BA01F5724}"/>
                    </a:ext>
                  </a:extLst>
                </p:cNvPr>
                <p:cNvSpPr/>
                <p:nvPr/>
              </p:nvSpPr>
              <p:spPr>
                <a:xfrm>
                  <a:off x="1954017" y="330678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>
                  <a:extLst>
                    <a:ext uri="{FF2B5EF4-FFF2-40B4-BE49-F238E27FC236}">
                      <a16:creationId xmlns:a16="http://schemas.microsoft.com/office/drawing/2014/main" id="{0FD3846B-C6D2-4351-9828-B5E9E5060227}"/>
                    </a:ext>
                  </a:extLst>
                </p:cNvPr>
                <p:cNvSpPr/>
                <p:nvPr/>
              </p:nvSpPr>
              <p:spPr>
                <a:xfrm>
                  <a:off x="1356461" y="4011729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D4501FBB-43C6-4744-96A4-ADC2A7A660AC}"/>
                    </a:ext>
                  </a:extLst>
                </p:cNvPr>
                <p:cNvSpPr/>
                <p:nvPr/>
              </p:nvSpPr>
              <p:spPr>
                <a:xfrm>
                  <a:off x="1395820" y="405073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>
                  <a:extLst>
                    <a:ext uri="{FF2B5EF4-FFF2-40B4-BE49-F238E27FC236}">
                      <a16:creationId xmlns:a16="http://schemas.microsoft.com/office/drawing/2014/main" id="{DB3B06B9-7C32-442E-9C3B-E45C7532C76F}"/>
                    </a:ext>
                  </a:extLst>
                </p:cNvPr>
                <p:cNvSpPr/>
                <p:nvPr/>
              </p:nvSpPr>
              <p:spPr>
                <a:xfrm>
                  <a:off x="1395820" y="3948525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E0EB61A-F8CD-4993-B1FD-1198D657397D}"/>
                    </a:ext>
                  </a:extLst>
                </p:cNvPr>
                <p:cNvSpPr/>
                <p:nvPr/>
              </p:nvSpPr>
              <p:spPr>
                <a:xfrm>
                  <a:off x="1693952" y="3968843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타원 246">
                  <a:extLst>
                    <a:ext uri="{FF2B5EF4-FFF2-40B4-BE49-F238E27FC236}">
                      <a16:creationId xmlns:a16="http://schemas.microsoft.com/office/drawing/2014/main" id="{68566B16-F1A0-4C1D-9576-2806BD92EB30}"/>
                    </a:ext>
                  </a:extLst>
                </p:cNvPr>
                <p:cNvSpPr/>
                <p:nvPr/>
              </p:nvSpPr>
              <p:spPr>
                <a:xfrm>
                  <a:off x="1676091" y="405073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2A92E906-0EAB-4D7F-852E-A7AD7BF9FF66}"/>
                    </a:ext>
                  </a:extLst>
                </p:cNvPr>
                <p:cNvSpPr/>
                <p:nvPr/>
              </p:nvSpPr>
              <p:spPr>
                <a:xfrm>
                  <a:off x="1333691" y="4100350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타원 248">
                  <a:extLst>
                    <a:ext uri="{FF2B5EF4-FFF2-40B4-BE49-F238E27FC236}">
                      <a16:creationId xmlns:a16="http://schemas.microsoft.com/office/drawing/2014/main" id="{47DC1BA9-6376-43F2-A120-4E42D4FBE9F1}"/>
                    </a:ext>
                  </a:extLst>
                </p:cNvPr>
                <p:cNvSpPr/>
                <p:nvPr/>
              </p:nvSpPr>
              <p:spPr>
                <a:xfrm>
                  <a:off x="1317664" y="4459035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타원 249">
                  <a:extLst>
                    <a:ext uri="{FF2B5EF4-FFF2-40B4-BE49-F238E27FC236}">
                      <a16:creationId xmlns:a16="http://schemas.microsoft.com/office/drawing/2014/main" id="{9F9FF525-8DE3-4829-A329-DC0663180F7C}"/>
                    </a:ext>
                  </a:extLst>
                </p:cNvPr>
                <p:cNvSpPr/>
                <p:nvPr/>
              </p:nvSpPr>
              <p:spPr>
                <a:xfrm>
                  <a:off x="1711891" y="4027284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타원 250">
                  <a:extLst>
                    <a:ext uri="{FF2B5EF4-FFF2-40B4-BE49-F238E27FC236}">
                      <a16:creationId xmlns:a16="http://schemas.microsoft.com/office/drawing/2014/main" id="{1F0A7559-3DB1-43C3-BA48-7CBCD3B10A89}"/>
                    </a:ext>
                  </a:extLst>
                </p:cNvPr>
                <p:cNvSpPr/>
                <p:nvPr/>
              </p:nvSpPr>
              <p:spPr>
                <a:xfrm>
                  <a:off x="1637163" y="399496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3D68B7AF-CA77-4020-841C-42DCBAC762F0}"/>
                    </a:ext>
                  </a:extLst>
                </p:cNvPr>
                <p:cNvSpPr/>
                <p:nvPr/>
              </p:nvSpPr>
              <p:spPr>
                <a:xfrm>
                  <a:off x="1802552" y="372249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8EF51518-A17B-4FD6-AEB6-0D2CB1AB5AB1}"/>
                    </a:ext>
                  </a:extLst>
                </p:cNvPr>
                <p:cNvSpPr/>
                <p:nvPr/>
              </p:nvSpPr>
              <p:spPr>
                <a:xfrm>
                  <a:off x="1827763" y="372927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타원 253">
                  <a:extLst>
                    <a:ext uri="{FF2B5EF4-FFF2-40B4-BE49-F238E27FC236}">
                      <a16:creationId xmlns:a16="http://schemas.microsoft.com/office/drawing/2014/main" id="{76285F3B-1D2F-4530-8CE1-8B8140A5737A}"/>
                    </a:ext>
                  </a:extLst>
                </p:cNvPr>
                <p:cNvSpPr/>
                <p:nvPr/>
              </p:nvSpPr>
              <p:spPr>
                <a:xfrm>
                  <a:off x="1867443" y="3742700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타원 254">
                  <a:extLst>
                    <a:ext uri="{FF2B5EF4-FFF2-40B4-BE49-F238E27FC236}">
                      <a16:creationId xmlns:a16="http://schemas.microsoft.com/office/drawing/2014/main" id="{1386AC40-951D-4E23-9064-B6C8FBE69C6F}"/>
                    </a:ext>
                  </a:extLst>
                </p:cNvPr>
                <p:cNvSpPr/>
                <p:nvPr/>
              </p:nvSpPr>
              <p:spPr>
                <a:xfrm>
                  <a:off x="1566656" y="3040578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32AE31FA-511A-43DC-BD73-2DC55D73A4B7}"/>
                    </a:ext>
                  </a:extLst>
                </p:cNvPr>
                <p:cNvSpPr/>
                <p:nvPr/>
              </p:nvSpPr>
              <p:spPr>
                <a:xfrm>
                  <a:off x="1617428" y="3072892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타원 256">
                  <a:extLst>
                    <a:ext uri="{FF2B5EF4-FFF2-40B4-BE49-F238E27FC236}">
                      <a16:creationId xmlns:a16="http://schemas.microsoft.com/office/drawing/2014/main" id="{C8F21FD7-83EC-4E5F-AE16-03DAF27D5CAB}"/>
                    </a:ext>
                  </a:extLst>
                </p:cNvPr>
                <p:cNvSpPr/>
                <p:nvPr/>
              </p:nvSpPr>
              <p:spPr>
                <a:xfrm>
                  <a:off x="2006942" y="3352192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타원 257">
                  <a:extLst>
                    <a:ext uri="{FF2B5EF4-FFF2-40B4-BE49-F238E27FC236}">
                      <a16:creationId xmlns:a16="http://schemas.microsoft.com/office/drawing/2014/main" id="{85D425DA-0CEE-4825-9185-F267ACDCD434}"/>
                    </a:ext>
                  </a:extLst>
                </p:cNvPr>
                <p:cNvSpPr/>
                <p:nvPr/>
              </p:nvSpPr>
              <p:spPr>
                <a:xfrm>
                  <a:off x="1928141" y="3439475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타원 258">
                  <a:extLst>
                    <a:ext uri="{FF2B5EF4-FFF2-40B4-BE49-F238E27FC236}">
                      <a16:creationId xmlns:a16="http://schemas.microsoft.com/office/drawing/2014/main" id="{21E9838F-F134-4761-84AB-227E65F629C4}"/>
                    </a:ext>
                  </a:extLst>
                </p:cNvPr>
                <p:cNvSpPr/>
                <p:nvPr/>
              </p:nvSpPr>
              <p:spPr>
                <a:xfrm>
                  <a:off x="1481845" y="3338063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D7D53A5F-3D8A-4561-8EAE-828FDC5476C8}"/>
                    </a:ext>
                  </a:extLst>
                </p:cNvPr>
                <p:cNvSpPr/>
                <p:nvPr/>
              </p:nvSpPr>
              <p:spPr>
                <a:xfrm>
                  <a:off x="1522971" y="3376934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타원 260">
                  <a:extLst>
                    <a:ext uri="{FF2B5EF4-FFF2-40B4-BE49-F238E27FC236}">
                      <a16:creationId xmlns:a16="http://schemas.microsoft.com/office/drawing/2014/main" id="{76D118B9-076D-4D22-BAEC-E42FE223937E}"/>
                    </a:ext>
                  </a:extLst>
                </p:cNvPr>
                <p:cNvSpPr/>
                <p:nvPr/>
              </p:nvSpPr>
              <p:spPr>
                <a:xfrm>
                  <a:off x="1478532" y="3388252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타원 261">
                  <a:extLst>
                    <a:ext uri="{FF2B5EF4-FFF2-40B4-BE49-F238E27FC236}">
                      <a16:creationId xmlns:a16="http://schemas.microsoft.com/office/drawing/2014/main" id="{C6ED47E8-7CBC-4448-8B94-D1AF4F43D50B}"/>
                    </a:ext>
                  </a:extLst>
                </p:cNvPr>
                <p:cNvSpPr/>
                <p:nvPr/>
              </p:nvSpPr>
              <p:spPr>
                <a:xfrm>
                  <a:off x="1475199" y="3435632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타원 262">
                  <a:extLst>
                    <a:ext uri="{FF2B5EF4-FFF2-40B4-BE49-F238E27FC236}">
                      <a16:creationId xmlns:a16="http://schemas.microsoft.com/office/drawing/2014/main" id="{E53BAB34-F1A0-4897-8559-145DDA85CEF5}"/>
                    </a:ext>
                  </a:extLst>
                </p:cNvPr>
                <p:cNvSpPr/>
                <p:nvPr/>
              </p:nvSpPr>
              <p:spPr>
                <a:xfrm>
                  <a:off x="2027949" y="2870606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6F66AB5B-13EB-46ED-ADE2-293A25E28B20}"/>
                    </a:ext>
                  </a:extLst>
                </p:cNvPr>
                <p:cNvSpPr/>
                <p:nvPr/>
              </p:nvSpPr>
              <p:spPr>
                <a:xfrm>
                  <a:off x="2101007" y="2890296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타원 264">
                  <a:extLst>
                    <a:ext uri="{FF2B5EF4-FFF2-40B4-BE49-F238E27FC236}">
                      <a16:creationId xmlns:a16="http://schemas.microsoft.com/office/drawing/2014/main" id="{E241E05B-C697-4F3A-A0DF-9F5E852C8FA9}"/>
                    </a:ext>
                  </a:extLst>
                </p:cNvPr>
                <p:cNvSpPr/>
                <p:nvPr/>
              </p:nvSpPr>
              <p:spPr>
                <a:xfrm>
                  <a:off x="2109092" y="2977570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타원 265">
                  <a:extLst>
                    <a:ext uri="{FF2B5EF4-FFF2-40B4-BE49-F238E27FC236}">
                      <a16:creationId xmlns:a16="http://schemas.microsoft.com/office/drawing/2014/main" id="{1FC72125-66AF-487C-8469-BECA71109A2E}"/>
                    </a:ext>
                  </a:extLst>
                </p:cNvPr>
                <p:cNvSpPr/>
                <p:nvPr/>
              </p:nvSpPr>
              <p:spPr>
                <a:xfrm>
                  <a:off x="2220026" y="3366947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FF09738B-9B21-41D7-ADBC-15E696770CA7}"/>
                    </a:ext>
                  </a:extLst>
                </p:cNvPr>
                <p:cNvSpPr/>
                <p:nvPr/>
              </p:nvSpPr>
              <p:spPr>
                <a:xfrm>
                  <a:off x="2118072" y="3519402"/>
                  <a:ext cx="41398" cy="40638"/>
                </a:xfrm>
                <a:prstGeom prst="ellipse">
                  <a:avLst/>
                </a:prstGeom>
                <a:solidFill>
                  <a:srgbClr val="F487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68" name="그룹 267">
                  <a:extLst>
                    <a:ext uri="{FF2B5EF4-FFF2-40B4-BE49-F238E27FC236}">
                      <a16:creationId xmlns:a16="http://schemas.microsoft.com/office/drawing/2014/main" id="{2E0AF6A3-8B65-4900-888E-EE0C1A8352F3}"/>
                    </a:ext>
                  </a:extLst>
                </p:cNvPr>
                <p:cNvGrpSpPr/>
                <p:nvPr/>
              </p:nvGrpSpPr>
              <p:grpSpPr>
                <a:xfrm>
                  <a:off x="1707078" y="2921090"/>
                  <a:ext cx="181902" cy="145761"/>
                  <a:chOff x="2223436" y="2458886"/>
                  <a:chExt cx="200887" cy="163987"/>
                </a:xfrm>
                <a:solidFill>
                  <a:srgbClr val="F4874A"/>
                </a:solidFill>
              </p:grpSpPr>
              <p:sp>
                <p:nvSpPr>
                  <p:cNvPr id="269" name="타원 268">
                    <a:extLst>
                      <a:ext uri="{FF2B5EF4-FFF2-40B4-BE49-F238E27FC236}">
                        <a16:creationId xmlns:a16="http://schemas.microsoft.com/office/drawing/2014/main" id="{029FB543-8DB0-4E17-A133-39C40EF57848}"/>
                      </a:ext>
                    </a:extLst>
                  </p:cNvPr>
                  <p:cNvSpPr/>
                  <p:nvPr/>
                </p:nvSpPr>
                <p:spPr>
                  <a:xfrm>
                    <a:off x="2223436" y="2556366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" name="타원 269">
                    <a:extLst>
                      <a:ext uri="{FF2B5EF4-FFF2-40B4-BE49-F238E27FC236}">
                        <a16:creationId xmlns:a16="http://schemas.microsoft.com/office/drawing/2014/main" id="{8E1B485B-4718-4CED-B341-4B30242DE812}"/>
                      </a:ext>
                    </a:extLst>
                  </p:cNvPr>
                  <p:cNvSpPr/>
                  <p:nvPr/>
                </p:nvSpPr>
                <p:spPr>
                  <a:xfrm>
                    <a:off x="2378604" y="2458886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" name="타원 270">
                    <a:extLst>
                      <a:ext uri="{FF2B5EF4-FFF2-40B4-BE49-F238E27FC236}">
                        <a16:creationId xmlns:a16="http://schemas.microsoft.com/office/drawing/2014/main" id="{0D644755-869A-4ED4-BA9D-171480A9F354}"/>
                      </a:ext>
                    </a:extLst>
                  </p:cNvPr>
                  <p:cNvSpPr/>
                  <p:nvPr/>
                </p:nvSpPr>
                <p:spPr>
                  <a:xfrm>
                    <a:off x="2296858" y="2513059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" name="타원 271">
                    <a:extLst>
                      <a:ext uri="{FF2B5EF4-FFF2-40B4-BE49-F238E27FC236}">
                        <a16:creationId xmlns:a16="http://schemas.microsoft.com/office/drawing/2014/main" id="{6B2FDB75-4328-4415-A5DA-0D1B9DA1745D}"/>
                      </a:ext>
                    </a:extLst>
                  </p:cNvPr>
                  <p:cNvSpPr/>
                  <p:nvPr/>
                </p:nvSpPr>
                <p:spPr>
                  <a:xfrm>
                    <a:off x="2368162" y="2577154"/>
                    <a:ext cx="45719" cy="457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B89F325F-596D-48F0-A193-9FC7E72E9C57}"/>
              </a:ext>
            </a:extLst>
          </p:cNvPr>
          <p:cNvGrpSpPr/>
          <p:nvPr/>
        </p:nvGrpSpPr>
        <p:grpSpPr>
          <a:xfrm>
            <a:off x="283514" y="4213884"/>
            <a:ext cx="2779581" cy="1609450"/>
            <a:chOff x="654001" y="5134876"/>
            <a:chExt cx="2575207" cy="1491112"/>
          </a:xfrm>
        </p:grpSpPr>
        <p:pic>
          <p:nvPicPr>
            <p:cNvPr id="295" name="그림 294" descr="모니터, 전자기기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3E67FEA1-3155-4AD5-B7A5-E1BE91AD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01" y="5134876"/>
              <a:ext cx="2575207" cy="1491112"/>
            </a:xfrm>
            <a:prstGeom prst="rect">
              <a:avLst/>
            </a:prstGeom>
          </p:spPr>
        </p:pic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7036F5EC-BF2C-4140-B8C8-9567E9E63590}"/>
                </a:ext>
              </a:extLst>
            </p:cNvPr>
            <p:cNvGrpSpPr/>
            <p:nvPr/>
          </p:nvGrpSpPr>
          <p:grpSpPr>
            <a:xfrm>
              <a:off x="955077" y="5232000"/>
              <a:ext cx="1977429" cy="1230859"/>
              <a:chOff x="955077" y="5232000"/>
              <a:chExt cx="1977429" cy="1230859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5EBF1D80-FF81-48B3-92D1-45989B79955A}"/>
                  </a:ext>
                </a:extLst>
              </p:cNvPr>
              <p:cNvSpPr/>
              <p:nvPr/>
            </p:nvSpPr>
            <p:spPr>
              <a:xfrm>
                <a:off x="955077" y="5232000"/>
                <a:ext cx="1977429" cy="1230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254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8" name="그림 297">
                <a:extLst>
                  <a:ext uri="{FF2B5EF4-FFF2-40B4-BE49-F238E27FC236}">
                    <a16:creationId xmlns:a16="http://schemas.microsoft.com/office/drawing/2014/main" id="{CB6270E6-810B-4B3B-9C74-E729C36C3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34290" b="2193"/>
              <a:stretch/>
            </p:blipFill>
            <p:spPr>
              <a:xfrm>
                <a:off x="1099221" y="5256014"/>
                <a:ext cx="1689141" cy="1182831"/>
              </a:xfrm>
              <a:prstGeom prst="rect">
                <a:avLst/>
              </a:prstGeom>
              <a:noFill/>
              <a:effectLst/>
            </p:spPr>
          </p:pic>
        </p:grp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7AD4618F-D725-4F91-A5F1-B74E71BEF9C0}"/>
              </a:ext>
            </a:extLst>
          </p:cNvPr>
          <p:cNvGrpSpPr/>
          <p:nvPr/>
        </p:nvGrpSpPr>
        <p:grpSpPr>
          <a:xfrm>
            <a:off x="6723374" y="1343801"/>
            <a:ext cx="1752535" cy="2290961"/>
            <a:chOff x="6006316" y="2701070"/>
            <a:chExt cx="1305278" cy="1706296"/>
          </a:xfrm>
        </p:grpSpPr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39A11896-4E1B-460E-BAE6-36C6E8901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341"/>
            <a:stretch/>
          </p:blipFill>
          <p:spPr>
            <a:xfrm>
              <a:off x="6006316" y="2701070"/>
              <a:ext cx="1305278" cy="1706296"/>
            </a:xfrm>
            <a:prstGeom prst="rect">
              <a:avLst/>
            </a:prstGeom>
          </p:spPr>
        </p:pic>
        <p:pic>
          <p:nvPicPr>
            <p:cNvPr id="301" name="그림 300">
              <a:extLst>
                <a:ext uri="{FF2B5EF4-FFF2-40B4-BE49-F238E27FC236}">
                  <a16:creationId xmlns:a16="http://schemas.microsoft.com/office/drawing/2014/main" id="{1A6ED080-A2D3-42A4-8FDB-097D15E01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7414" y="2974674"/>
              <a:ext cx="1223085" cy="1198423"/>
            </a:xfrm>
            <a:prstGeom prst="rect">
              <a:avLst/>
            </a:prstGeom>
            <a:effectLst/>
          </p:spPr>
        </p:pic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20746712-A7F5-448C-96E9-A77051BFFA54}"/>
              </a:ext>
            </a:extLst>
          </p:cNvPr>
          <p:cNvSpPr txBox="1"/>
          <p:nvPr/>
        </p:nvSpPr>
        <p:spPr>
          <a:xfrm>
            <a:off x="3151365" y="1430812"/>
            <a:ext cx="237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오프라인 선호도 데이터</a:t>
            </a:r>
            <a:endParaRPr lang="en-US" altLang="ko-KR" sz="1600" spc="-15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DCA24AB4-BDD9-46EB-ADF4-2E2D03DEEEC8}"/>
              </a:ext>
            </a:extLst>
          </p:cNvPr>
          <p:cNvSpPr txBox="1"/>
          <p:nvPr/>
        </p:nvSpPr>
        <p:spPr>
          <a:xfrm>
            <a:off x="3126043" y="4054683"/>
            <a:ext cx="2428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수집 렌즈 속성 </a:t>
            </a:r>
            <a:r>
              <a:rPr lang="en-US" altLang="ko-KR" sz="1600" spc="-15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1600" spc="-15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endParaRPr lang="en-US" altLang="ko-KR" sz="1600" spc="-15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ED284ED-316F-4A9F-A69A-917143F679AF}"/>
              </a:ext>
            </a:extLst>
          </p:cNvPr>
          <p:cNvSpPr txBox="1"/>
          <p:nvPr/>
        </p:nvSpPr>
        <p:spPr>
          <a:xfrm>
            <a:off x="9456833" y="1430812"/>
            <a:ext cx="1727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후기 데이터</a:t>
            </a:r>
            <a:endParaRPr lang="en-US" altLang="ko-KR" sz="1600" spc="-15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298BCB86-124C-4109-86AF-8E3A1B146479}"/>
              </a:ext>
            </a:extLst>
          </p:cNvPr>
          <p:cNvSpPr txBox="1"/>
          <p:nvPr/>
        </p:nvSpPr>
        <p:spPr>
          <a:xfrm>
            <a:off x="9580658" y="4066223"/>
            <a:ext cx="148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프로파일</a:t>
            </a:r>
            <a:endParaRPr lang="en-US" altLang="ko-KR" sz="1600" spc="-15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14EBE205-3D76-4FF8-ACA4-8E2ACB40FEC6}"/>
              </a:ext>
            </a:extLst>
          </p:cNvPr>
          <p:cNvSpPr txBox="1"/>
          <p:nvPr/>
        </p:nvSpPr>
        <p:spPr>
          <a:xfrm>
            <a:off x="3124898" y="1963981"/>
            <a:ext cx="23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선호도 데이터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CC494F90-9A3F-4AB3-A23A-43258DFE928C}"/>
              </a:ext>
            </a:extLst>
          </p:cNvPr>
          <p:cNvSpPr txBox="1"/>
          <p:nvPr/>
        </p:nvSpPr>
        <p:spPr>
          <a:xfrm>
            <a:off x="3118165" y="2323259"/>
            <a:ext cx="23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브랜드별 선호도 데이터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2E00364A-F220-46C9-AA4D-C0D54C3D0E99}"/>
              </a:ext>
            </a:extLst>
          </p:cNvPr>
          <p:cNvSpPr txBox="1"/>
          <p:nvPr/>
        </p:nvSpPr>
        <p:spPr>
          <a:xfrm>
            <a:off x="3124898" y="2677997"/>
            <a:ext cx="23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구매 여정 데이터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B92E954-07FE-4482-8144-F57D412538B5}"/>
              </a:ext>
            </a:extLst>
          </p:cNvPr>
          <p:cNvSpPr txBox="1"/>
          <p:nvPr/>
        </p:nvSpPr>
        <p:spPr>
          <a:xfrm>
            <a:off x="9210734" y="1963981"/>
            <a:ext cx="2220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기반의 고객후기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D2E35DD6-FE55-47BB-9B08-CD6629EF72A0}"/>
              </a:ext>
            </a:extLst>
          </p:cNvPr>
          <p:cNvSpPr txBox="1"/>
          <p:nvPr/>
        </p:nvSpPr>
        <p:spPr>
          <a:xfrm>
            <a:off x="9210734" y="2323259"/>
            <a:ext cx="2220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착용 사진 기반의 고객후기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44F97042-852E-479A-A927-6B5B2247E01A}"/>
              </a:ext>
            </a:extLst>
          </p:cNvPr>
          <p:cNvSpPr txBox="1"/>
          <p:nvPr/>
        </p:nvSpPr>
        <p:spPr>
          <a:xfrm>
            <a:off x="9210734" y="2677997"/>
            <a:ext cx="2220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착용시 발색정도의 평점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B8CF6FC1-6832-4631-8011-64EC2976DF45}"/>
              </a:ext>
            </a:extLst>
          </p:cNvPr>
          <p:cNvSpPr txBox="1"/>
          <p:nvPr/>
        </p:nvSpPr>
        <p:spPr>
          <a:xfrm>
            <a:off x="9210734" y="3034598"/>
            <a:ext cx="2220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착용감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기반의 평점데이터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3774ED7-F3CD-4BF5-9113-DB05B13ECE06}"/>
              </a:ext>
            </a:extLst>
          </p:cNvPr>
          <p:cNvSpPr txBox="1"/>
          <p:nvPr/>
        </p:nvSpPr>
        <p:spPr>
          <a:xfrm>
            <a:off x="505990" y="5938181"/>
            <a:ext cx="2356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5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식약청 허가 정보 매칭 데이터</a:t>
            </a:r>
            <a:endParaRPr lang="en-US" altLang="ko-KR" sz="155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25045DD1-E3AE-4EC2-B86B-D66E10023B21}"/>
              </a:ext>
            </a:extLst>
          </p:cNvPr>
          <p:cNvSpPr txBox="1"/>
          <p:nvPr/>
        </p:nvSpPr>
        <p:spPr>
          <a:xfrm>
            <a:off x="3157601" y="4665432"/>
            <a:ext cx="2356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2,300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여개의 콘택트렌즈의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DBF6CDE-2391-4F79-9879-E85D19578745}"/>
              </a:ext>
            </a:extLst>
          </p:cNvPr>
          <p:cNvSpPr txBox="1"/>
          <p:nvPr/>
        </p:nvSpPr>
        <p:spPr>
          <a:xfrm>
            <a:off x="6732828" y="4630496"/>
            <a:ext cx="2092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성별 </a:t>
            </a:r>
            <a:r>
              <a:rPr lang="en-US" altLang="ko-KR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남자 </a:t>
            </a:r>
            <a:r>
              <a:rPr lang="en-US" altLang="ko-KR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여자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B67566C-8C0A-488A-B62E-3556C2E7E6CB}"/>
              </a:ext>
            </a:extLst>
          </p:cNvPr>
          <p:cNvSpPr txBox="1"/>
          <p:nvPr/>
        </p:nvSpPr>
        <p:spPr>
          <a:xfrm>
            <a:off x="6732829" y="4987461"/>
            <a:ext cx="2220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나이 </a:t>
            </a:r>
            <a:r>
              <a:rPr lang="en-US" altLang="ko-KR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10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r>
              <a:rPr lang="en-US" altLang="ko-KR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20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r>
              <a:rPr lang="en-US" altLang="ko-KR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30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538132D7-2889-4DDD-BDAC-B63B6C3C8513}"/>
              </a:ext>
            </a:extLst>
          </p:cNvPr>
          <p:cNvSpPr txBox="1"/>
          <p:nvPr/>
        </p:nvSpPr>
        <p:spPr>
          <a:xfrm>
            <a:off x="6732828" y="5344426"/>
            <a:ext cx="1399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사는 지역 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3DBC0DCC-7539-4622-8166-CDCED8D03893}"/>
              </a:ext>
            </a:extLst>
          </p:cNvPr>
          <p:cNvSpPr txBox="1"/>
          <p:nvPr/>
        </p:nvSpPr>
        <p:spPr>
          <a:xfrm>
            <a:off x="6732827" y="5732315"/>
            <a:ext cx="125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6203E32-7151-4ED5-B1B3-66C57EB0F494}"/>
              </a:ext>
            </a:extLst>
          </p:cNvPr>
          <p:cNvSpPr txBox="1"/>
          <p:nvPr/>
        </p:nvSpPr>
        <p:spPr>
          <a:xfrm>
            <a:off x="9406498" y="4630496"/>
            <a:ext cx="2092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피부색에 따른 발색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9731866-F87A-4A25-92FD-DAFB0278027A}"/>
              </a:ext>
            </a:extLst>
          </p:cNvPr>
          <p:cNvSpPr txBox="1"/>
          <p:nvPr/>
        </p:nvSpPr>
        <p:spPr>
          <a:xfrm>
            <a:off x="9406498" y="5344426"/>
            <a:ext cx="2220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건조함에 따른 </a:t>
            </a:r>
            <a:r>
              <a:rPr lang="ko-KR" altLang="en-US" sz="16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착용감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022E898-D7C1-41A9-B9B4-B20724C1E8E6}"/>
              </a:ext>
            </a:extLst>
          </p:cNvPr>
          <p:cNvSpPr txBox="1"/>
          <p:nvPr/>
        </p:nvSpPr>
        <p:spPr>
          <a:xfrm>
            <a:off x="9406498" y="4987461"/>
            <a:ext cx="2092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헤어 컬러에 따른 발색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6919449-3216-401E-A08A-4161829205AE}"/>
              </a:ext>
            </a:extLst>
          </p:cNvPr>
          <p:cNvSpPr txBox="1"/>
          <p:nvPr/>
        </p:nvSpPr>
        <p:spPr>
          <a:xfrm>
            <a:off x="9406498" y="5732315"/>
            <a:ext cx="2356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렌즈 후면 </a:t>
            </a:r>
            <a:r>
              <a:rPr lang="ko-KR" altLang="en-US" sz="16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엣지</a:t>
            </a:r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디자인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CDF065F8-59E7-4CD2-867A-63B3F81429D7}"/>
              </a:ext>
            </a:extLst>
          </p:cNvPr>
          <p:cNvCxnSpPr>
            <a:cxnSpLocks/>
          </p:cNvCxnSpPr>
          <p:nvPr/>
        </p:nvCxnSpPr>
        <p:spPr>
          <a:xfrm>
            <a:off x="511728" y="6556042"/>
            <a:ext cx="5206278" cy="0"/>
          </a:xfrm>
          <a:prstGeom prst="line">
            <a:avLst/>
          </a:prstGeom>
          <a:ln w="254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754699A9-DD8E-40FA-B346-529BD4ACFB22}"/>
              </a:ext>
            </a:extLst>
          </p:cNvPr>
          <p:cNvCxnSpPr>
            <a:cxnSpLocks/>
          </p:cNvCxnSpPr>
          <p:nvPr/>
        </p:nvCxnSpPr>
        <p:spPr>
          <a:xfrm>
            <a:off x="6478185" y="6556042"/>
            <a:ext cx="5206278" cy="0"/>
          </a:xfrm>
          <a:prstGeom prst="line">
            <a:avLst/>
          </a:prstGeom>
          <a:ln w="254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76606904-432D-4A3D-8A36-8D4D1228BECB}"/>
              </a:ext>
            </a:extLst>
          </p:cNvPr>
          <p:cNvSpPr txBox="1"/>
          <p:nvPr/>
        </p:nvSpPr>
        <p:spPr>
          <a:xfrm>
            <a:off x="3157601" y="4987461"/>
            <a:ext cx="2356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로우 데이터 콘택트렌즈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D0B7EEE-2D77-4077-9A80-B804401C3E93}"/>
              </a:ext>
            </a:extLst>
          </p:cNvPr>
          <p:cNvSpPr txBox="1"/>
          <p:nvPr/>
        </p:nvSpPr>
        <p:spPr>
          <a:xfrm>
            <a:off x="3157601" y="5312054"/>
            <a:ext cx="2356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제조기기 식약청 허가 정보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447A44F-75C0-42DD-BD53-92CE9D36A25F}"/>
              </a:ext>
            </a:extLst>
          </p:cNvPr>
          <p:cNvCxnSpPr/>
          <p:nvPr/>
        </p:nvCxnSpPr>
        <p:spPr>
          <a:xfrm>
            <a:off x="602465" y="3834882"/>
            <a:ext cx="50772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8ABC673E-2124-47A8-94D7-6E2F26F52094}"/>
              </a:ext>
            </a:extLst>
          </p:cNvPr>
          <p:cNvCxnSpPr/>
          <p:nvPr/>
        </p:nvCxnSpPr>
        <p:spPr>
          <a:xfrm>
            <a:off x="6549900" y="3834882"/>
            <a:ext cx="50772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3AFAFD59-325E-4E8D-9110-AC6F205133B3}"/>
              </a:ext>
            </a:extLst>
          </p:cNvPr>
          <p:cNvGrpSpPr/>
          <p:nvPr/>
        </p:nvGrpSpPr>
        <p:grpSpPr>
          <a:xfrm>
            <a:off x="511729" y="179440"/>
            <a:ext cx="11168542" cy="430887"/>
            <a:chOff x="511730" y="285692"/>
            <a:chExt cx="11168542" cy="430887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BB7C345-1BB6-427C-A0B6-2534B01BE3FA}"/>
                </a:ext>
              </a:extLst>
            </p:cNvPr>
            <p:cNvSpPr txBox="1"/>
            <p:nvPr/>
          </p:nvSpPr>
          <p:spPr>
            <a:xfrm>
              <a:off x="738233" y="285692"/>
              <a:ext cx="25764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비즈닉스</a:t>
              </a:r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</a:t>
              </a:r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982DC21-333D-4C01-9B10-9750D7EF620D}"/>
                </a:ext>
              </a:extLst>
            </p:cNvPr>
            <p:cNvSpPr/>
            <p:nvPr/>
          </p:nvSpPr>
          <p:spPr>
            <a:xfrm>
              <a:off x="511730" y="387883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1084671C-F681-49C2-B553-88AC7C8F53C7}"/>
                </a:ext>
              </a:extLst>
            </p:cNvPr>
            <p:cNvCxnSpPr>
              <a:cxnSpLocks/>
              <a:stCxn id="161" idx="3"/>
              <a:endCxn id="164" idx="1"/>
            </p:cNvCxnSpPr>
            <p:nvPr/>
          </p:nvCxnSpPr>
          <p:spPr>
            <a:xfrm>
              <a:off x="3314701" y="501136"/>
              <a:ext cx="784765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8678753-35B0-4AE2-B153-767102B4A345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21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A9FA923D-0A1B-438E-A11B-C9B8A232FE30}"/>
              </a:ext>
            </a:extLst>
          </p:cNvPr>
          <p:cNvGrpSpPr/>
          <p:nvPr/>
        </p:nvGrpSpPr>
        <p:grpSpPr>
          <a:xfrm>
            <a:off x="624980" y="746741"/>
            <a:ext cx="4123303" cy="431994"/>
            <a:chOff x="572377" y="746741"/>
            <a:chExt cx="4123303" cy="43199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61996E1-C26D-4528-A1F3-3009E58490ED}"/>
                </a:ext>
              </a:extLst>
            </p:cNvPr>
            <p:cNvGrpSpPr/>
            <p:nvPr/>
          </p:nvGrpSpPr>
          <p:grpSpPr>
            <a:xfrm>
              <a:off x="572377" y="754939"/>
              <a:ext cx="3715039" cy="423796"/>
              <a:chOff x="421844" y="736851"/>
              <a:chExt cx="3261708" cy="514715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3E68C00C-54B0-4237-B818-B4D65E08BBF0}"/>
                  </a:ext>
                </a:extLst>
              </p:cNvPr>
              <p:cNvSpPr/>
              <p:nvPr/>
            </p:nvSpPr>
            <p:spPr>
              <a:xfrm>
                <a:off x="423707" y="736851"/>
                <a:ext cx="3259845" cy="51471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5F13C1D2-CB04-4597-B302-FD7341D86E89}"/>
                  </a:ext>
                </a:extLst>
              </p:cNvPr>
              <p:cNvSpPr/>
              <p:nvPr/>
            </p:nvSpPr>
            <p:spPr>
              <a:xfrm>
                <a:off x="421844" y="736941"/>
                <a:ext cx="3259845" cy="45719"/>
              </a:xfrm>
              <a:prstGeom prst="roundRect">
                <a:avLst>
                  <a:gd name="adj" fmla="val 0"/>
                </a:avLst>
              </a:prstGeom>
              <a:solidFill>
                <a:srgbClr val="FF838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화살표: 갈매기형 수장 73">
              <a:extLst>
                <a:ext uri="{FF2B5EF4-FFF2-40B4-BE49-F238E27FC236}">
                  <a16:creationId xmlns:a16="http://schemas.microsoft.com/office/drawing/2014/main" id="{8DA19531-7B45-4E01-A527-2C380C2EED50}"/>
                </a:ext>
              </a:extLst>
            </p:cNvPr>
            <p:cNvSpPr/>
            <p:nvPr/>
          </p:nvSpPr>
          <p:spPr>
            <a:xfrm>
              <a:off x="4086660" y="746741"/>
              <a:ext cx="609020" cy="43199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9" name="그림 138" descr="전자기기, 실내, 앉아있는, 모니터이(가) 표시된 사진&#10;&#10;자동 생성된 설명">
            <a:extLst>
              <a:ext uri="{FF2B5EF4-FFF2-40B4-BE49-F238E27FC236}">
                <a16:creationId xmlns:a16="http://schemas.microsoft.com/office/drawing/2014/main" id="{DD8EC9BF-61F2-418A-8F5E-1EC2759C2E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04" y="1255788"/>
            <a:ext cx="3003773" cy="2708881"/>
          </a:xfrm>
          <a:prstGeom prst="rect">
            <a:avLst/>
          </a:prstGeom>
          <a:effectLst>
            <a:outerShdw blurRad="88900" dist="114300" dir="2700000" algn="tl" rotWithShape="0">
              <a:prstClr val="black">
                <a:alpha val="35000"/>
              </a:prstClr>
            </a:outerShdw>
          </a:effectLst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606F777B-CAD5-41E0-A629-1426B1E86FE4}"/>
              </a:ext>
            </a:extLst>
          </p:cNvPr>
          <p:cNvSpPr txBox="1"/>
          <p:nvPr/>
        </p:nvSpPr>
        <p:spPr>
          <a:xfrm>
            <a:off x="473874" y="5168831"/>
            <a:ext cx="1252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협의 진행 중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AE700C4-3309-49E1-8D62-5C98628250C1}"/>
              </a:ext>
            </a:extLst>
          </p:cNvPr>
          <p:cNvSpPr txBox="1"/>
          <p:nvPr/>
        </p:nvSpPr>
        <p:spPr>
          <a:xfrm>
            <a:off x="478968" y="5615177"/>
            <a:ext cx="733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 내</a:t>
            </a:r>
            <a:endParaRPr lang="en-US" altLang="ko-KR" sz="14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277F516-7CB4-47B7-9717-47DE19A3675E}"/>
              </a:ext>
            </a:extLst>
          </p:cNvPr>
          <p:cNvSpPr txBox="1"/>
          <p:nvPr/>
        </p:nvSpPr>
        <p:spPr>
          <a:xfrm>
            <a:off x="468752" y="5860018"/>
            <a:ext cx="292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다비치</a:t>
            </a:r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중형제품 </a:t>
            </a:r>
            <a:r>
              <a:rPr lang="en-US" altLang="ko-KR" sz="1400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sz="1400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 </a:t>
            </a:r>
            <a:r>
              <a:rPr lang="ko-KR" altLang="en-US" sz="1400" spc="-151" dirty="0" err="1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계약중</a:t>
            </a:r>
            <a:r>
              <a:rPr lang="en-US" altLang="ko-KR" sz="1400" spc="-151" dirty="0">
                <a:solidFill>
                  <a:srgbClr val="FF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546151-2EC1-4BE8-ABF0-E3A3674F9C31}"/>
              </a:ext>
            </a:extLst>
          </p:cNvPr>
          <p:cNvSpPr txBox="1"/>
          <p:nvPr/>
        </p:nvSpPr>
        <p:spPr>
          <a:xfrm>
            <a:off x="468752" y="6165254"/>
            <a:ext cx="77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인터로조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94DC01E-8F8D-402F-83EC-D3E11EDF6D72}"/>
              </a:ext>
            </a:extLst>
          </p:cNvPr>
          <p:cNvSpPr txBox="1"/>
          <p:nvPr/>
        </p:nvSpPr>
        <p:spPr>
          <a:xfrm>
            <a:off x="2703434" y="5602212"/>
            <a:ext cx="733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본</a:t>
            </a:r>
            <a:endParaRPr lang="en-US" altLang="ko-KR" sz="14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D8805A9-7B1A-4AC6-B47F-305E0179FCE5}"/>
              </a:ext>
            </a:extLst>
          </p:cNvPr>
          <p:cNvSpPr txBox="1"/>
          <p:nvPr/>
        </p:nvSpPr>
        <p:spPr>
          <a:xfrm>
            <a:off x="2738692" y="5860018"/>
            <a:ext cx="77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렌즈라라</a:t>
            </a:r>
            <a:endParaRPr lang="en-US" altLang="ko-KR" sz="14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0300AC-8A0C-4FB8-8C84-CEBB609FEE67}"/>
              </a:ext>
            </a:extLst>
          </p:cNvPr>
          <p:cNvSpPr txBox="1"/>
          <p:nvPr/>
        </p:nvSpPr>
        <p:spPr>
          <a:xfrm>
            <a:off x="5125144" y="4949861"/>
            <a:ext cx="346250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8238A-4131-4C82-B506-748A28CA420D}"/>
              </a:ext>
            </a:extLst>
          </p:cNvPr>
          <p:cNvSpPr txBox="1"/>
          <p:nvPr/>
        </p:nvSpPr>
        <p:spPr>
          <a:xfrm>
            <a:off x="5084974" y="5611879"/>
            <a:ext cx="1638409" cy="4693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20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렌즈 수납 </a:t>
            </a:r>
          </a:p>
          <a:p>
            <a:pPr algn="ctr">
              <a:spcBef>
                <a:spcPts val="300"/>
              </a:spcBef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인치 모니터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7C5177-913B-421B-A5FB-CB8DB178AFBD}"/>
              </a:ext>
            </a:extLst>
          </p:cNvPr>
          <p:cNvSpPr txBox="1"/>
          <p:nvPr/>
        </p:nvSpPr>
        <p:spPr>
          <a:xfrm>
            <a:off x="7583826" y="4949812"/>
            <a:ext cx="346249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C060CD-334F-4CB3-ABBA-768AD9E241B4}"/>
              </a:ext>
            </a:extLst>
          </p:cNvPr>
          <p:cNvSpPr txBox="1"/>
          <p:nvPr/>
        </p:nvSpPr>
        <p:spPr>
          <a:xfrm>
            <a:off x="7399851" y="5611879"/>
            <a:ext cx="1809405" cy="4693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150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렌즈 수납</a:t>
            </a:r>
          </a:p>
          <a:p>
            <a:pPr algn="ctr">
              <a:spcBef>
                <a:spcPts val="300"/>
              </a:spcBef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34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인치 모니터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53F020-90FD-4DCE-9070-A2A1AC1CBF38}"/>
              </a:ext>
            </a:extLst>
          </p:cNvPr>
          <p:cNvSpPr txBox="1"/>
          <p:nvPr/>
        </p:nvSpPr>
        <p:spPr>
          <a:xfrm>
            <a:off x="9917794" y="4949811"/>
            <a:ext cx="346250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1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대형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2CD3D-4EBD-4961-80A1-04A49BCBA7A7}"/>
              </a:ext>
            </a:extLst>
          </p:cNvPr>
          <p:cNvSpPr txBox="1"/>
          <p:nvPr/>
        </p:nvSpPr>
        <p:spPr>
          <a:xfrm>
            <a:off x="9545711" y="5611879"/>
            <a:ext cx="2310174" cy="4693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인테리어 효과를 가진 쇼룸형 제품</a:t>
            </a:r>
          </a:p>
          <a:p>
            <a:pPr algn="ctr">
              <a:spcBef>
                <a:spcPts val="300"/>
              </a:spcBef>
            </a:pP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여러대를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결합해서 사용 가능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6E70C35-0ADE-4D59-81E0-11849BE30E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5" t="1621" r="22515" b="1621"/>
          <a:stretch>
            <a:fillRect/>
          </a:stretch>
        </p:blipFill>
        <p:spPr>
          <a:xfrm>
            <a:off x="7212444" y="1608560"/>
            <a:ext cx="2099758" cy="2612924"/>
          </a:xfrm>
          <a:custGeom>
            <a:avLst/>
            <a:gdLst>
              <a:gd name="connsiteX0" fmla="*/ 96262 w 1825222"/>
              <a:gd name="connsiteY0" fmla="*/ 0 h 2271295"/>
              <a:gd name="connsiteX1" fmla="*/ 1728960 w 1825222"/>
              <a:gd name="connsiteY1" fmla="*/ 0 h 2271295"/>
              <a:gd name="connsiteX2" fmla="*/ 1825222 w 1825222"/>
              <a:gd name="connsiteY2" fmla="*/ 96262 h 2271295"/>
              <a:gd name="connsiteX3" fmla="*/ 1825222 w 1825222"/>
              <a:gd name="connsiteY3" fmla="*/ 2175033 h 2271295"/>
              <a:gd name="connsiteX4" fmla="*/ 1728960 w 1825222"/>
              <a:gd name="connsiteY4" fmla="*/ 2271295 h 2271295"/>
              <a:gd name="connsiteX5" fmla="*/ 96262 w 1825222"/>
              <a:gd name="connsiteY5" fmla="*/ 2271295 h 2271295"/>
              <a:gd name="connsiteX6" fmla="*/ 0 w 1825222"/>
              <a:gd name="connsiteY6" fmla="*/ 2175033 h 2271295"/>
              <a:gd name="connsiteX7" fmla="*/ 0 w 1825222"/>
              <a:gd name="connsiteY7" fmla="*/ 96262 h 2271295"/>
              <a:gd name="connsiteX8" fmla="*/ 96262 w 1825222"/>
              <a:gd name="connsiteY8" fmla="*/ 0 h 227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5222" h="2271295">
                <a:moveTo>
                  <a:pt x="96262" y="0"/>
                </a:moveTo>
                <a:lnTo>
                  <a:pt x="1728960" y="0"/>
                </a:lnTo>
                <a:cubicBezTo>
                  <a:pt x="1782124" y="0"/>
                  <a:pt x="1825222" y="43098"/>
                  <a:pt x="1825222" y="96262"/>
                </a:cubicBezTo>
                <a:lnTo>
                  <a:pt x="1825222" y="2175033"/>
                </a:lnTo>
                <a:cubicBezTo>
                  <a:pt x="1825222" y="2228197"/>
                  <a:pt x="1782124" y="2271295"/>
                  <a:pt x="1728960" y="2271295"/>
                </a:cubicBezTo>
                <a:lnTo>
                  <a:pt x="96262" y="2271295"/>
                </a:lnTo>
                <a:cubicBezTo>
                  <a:pt x="43098" y="2271295"/>
                  <a:pt x="0" y="2228197"/>
                  <a:pt x="0" y="2175033"/>
                </a:cubicBezTo>
                <a:lnTo>
                  <a:pt x="0" y="96262"/>
                </a:lnTo>
                <a:cubicBezTo>
                  <a:pt x="0" y="43098"/>
                  <a:pt x="43098" y="0"/>
                  <a:pt x="96262" y="0"/>
                </a:cubicBezTo>
                <a:close/>
              </a:path>
            </a:pathLst>
          </a:cu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514E64-7045-4D84-9C62-9322B56447D0}"/>
              </a:ext>
            </a:extLst>
          </p:cNvPr>
          <p:cNvGrpSpPr/>
          <p:nvPr/>
        </p:nvGrpSpPr>
        <p:grpSpPr>
          <a:xfrm>
            <a:off x="4801488" y="1608560"/>
            <a:ext cx="2134824" cy="2612924"/>
            <a:chOff x="4054170" y="321791"/>
            <a:chExt cx="1855704" cy="227129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ED087F7-CB18-4759-B7FB-26FCA6C1561F}"/>
                </a:ext>
              </a:extLst>
            </p:cNvPr>
            <p:cNvSpPr/>
            <p:nvPr/>
          </p:nvSpPr>
          <p:spPr>
            <a:xfrm>
              <a:off x="4069411" y="321791"/>
              <a:ext cx="1825222" cy="2271295"/>
            </a:xfrm>
            <a:prstGeom prst="roundRect">
              <a:avLst>
                <a:gd name="adj" fmla="val 5274"/>
              </a:avLst>
            </a:prstGeom>
            <a:gradFill>
              <a:gsLst>
                <a:gs pos="15000">
                  <a:srgbClr val="B4B4B4"/>
                </a:gs>
                <a:gs pos="100000">
                  <a:srgbClr val="D9D9D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전자기기, 앉아있는, 테이블, 모니터이(가) 표시된 사진&#10;&#10;자동 생성된 설명">
              <a:extLst>
                <a:ext uri="{FF2B5EF4-FFF2-40B4-BE49-F238E27FC236}">
                  <a16:creationId xmlns:a16="http://schemas.microsoft.com/office/drawing/2014/main" id="{6DAC526B-55B5-410D-BBCC-48BE55FF9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170" y="709424"/>
              <a:ext cx="1855704" cy="14046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26" name="그림 25" descr="Visual Insight of Beauty. O-LENS">
            <a:extLst>
              <a:ext uri="{FF2B5EF4-FFF2-40B4-BE49-F238E27FC236}">
                <a16:creationId xmlns:a16="http://schemas.microsoft.com/office/drawing/2014/main" id="{3ABE6386-FA07-4DE3-B3E0-C0E8BA9AB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3" t="13872" r="24162"/>
          <a:stretch/>
        </p:blipFill>
        <p:spPr bwMode="auto">
          <a:xfrm>
            <a:off x="9588334" y="1632302"/>
            <a:ext cx="2099758" cy="2589182"/>
          </a:xfrm>
          <a:custGeom>
            <a:avLst/>
            <a:gdLst>
              <a:gd name="connsiteX0" fmla="*/ 54707 w 1825222"/>
              <a:gd name="connsiteY0" fmla="*/ 0 h 2250657"/>
              <a:gd name="connsiteX1" fmla="*/ 1770515 w 1825222"/>
              <a:gd name="connsiteY1" fmla="*/ 0 h 2250657"/>
              <a:gd name="connsiteX2" fmla="*/ 1797027 w 1825222"/>
              <a:gd name="connsiteY2" fmla="*/ 17876 h 2250657"/>
              <a:gd name="connsiteX3" fmla="*/ 1825222 w 1825222"/>
              <a:gd name="connsiteY3" fmla="*/ 85943 h 2250657"/>
              <a:gd name="connsiteX4" fmla="*/ 1825222 w 1825222"/>
              <a:gd name="connsiteY4" fmla="*/ 2164714 h 2250657"/>
              <a:gd name="connsiteX5" fmla="*/ 1797027 w 1825222"/>
              <a:gd name="connsiteY5" fmla="*/ 2232782 h 2250657"/>
              <a:gd name="connsiteX6" fmla="*/ 1770515 w 1825222"/>
              <a:gd name="connsiteY6" fmla="*/ 2250657 h 2250657"/>
              <a:gd name="connsiteX7" fmla="*/ 54707 w 1825222"/>
              <a:gd name="connsiteY7" fmla="*/ 2250657 h 2250657"/>
              <a:gd name="connsiteX8" fmla="*/ 28195 w 1825222"/>
              <a:gd name="connsiteY8" fmla="*/ 2232782 h 2250657"/>
              <a:gd name="connsiteX9" fmla="*/ 0 w 1825222"/>
              <a:gd name="connsiteY9" fmla="*/ 2164714 h 2250657"/>
              <a:gd name="connsiteX10" fmla="*/ 0 w 1825222"/>
              <a:gd name="connsiteY10" fmla="*/ 85943 h 2250657"/>
              <a:gd name="connsiteX11" fmla="*/ 28195 w 1825222"/>
              <a:gd name="connsiteY11" fmla="*/ 17876 h 225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222" h="2250657">
                <a:moveTo>
                  <a:pt x="54707" y="0"/>
                </a:moveTo>
                <a:lnTo>
                  <a:pt x="1770515" y="0"/>
                </a:lnTo>
                <a:lnTo>
                  <a:pt x="1797027" y="17876"/>
                </a:lnTo>
                <a:cubicBezTo>
                  <a:pt x="1814447" y="35296"/>
                  <a:pt x="1825222" y="59361"/>
                  <a:pt x="1825222" y="85943"/>
                </a:cubicBezTo>
                <a:lnTo>
                  <a:pt x="1825222" y="2164714"/>
                </a:lnTo>
                <a:cubicBezTo>
                  <a:pt x="1825222" y="2191296"/>
                  <a:pt x="1814447" y="2215362"/>
                  <a:pt x="1797027" y="2232782"/>
                </a:cubicBezTo>
                <a:lnTo>
                  <a:pt x="1770515" y="2250657"/>
                </a:lnTo>
                <a:lnTo>
                  <a:pt x="54707" y="2250657"/>
                </a:lnTo>
                <a:lnTo>
                  <a:pt x="28195" y="2232782"/>
                </a:lnTo>
                <a:cubicBezTo>
                  <a:pt x="10775" y="2215362"/>
                  <a:pt x="0" y="2191296"/>
                  <a:pt x="0" y="2164714"/>
                </a:cubicBezTo>
                <a:lnTo>
                  <a:pt x="0" y="85943"/>
                </a:lnTo>
                <a:cubicBezTo>
                  <a:pt x="0" y="59361"/>
                  <a:pt x="10775" y="35296"/>
                  <a:pt x="28195" y="178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859BA527-8F91-4A88-B8AE-563F3B46095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5" t="892" r="21845" b="892"/>
          <a:stretch>
            <a:fillRect/>
          </a:stretch>
        </p:blipFill>
        <p:spPr>
          <a:xfrm>
            <a:off x="10791024" y="3155821"/>
            <a:ext cx="936627" cy="1154943"/>
          </a:xfrm>
          <a:custGeom>
            <a:avLst/>
            <a:gdLst>
              <a:gd name="connsiteX0" fmla="*/ 54707 w 1825222"/>
              <a:gd name="connsiteY0" fmla="*/ 0 h 2250657"/>
              <a:gd name="connsiteX1" fmla="*/ 1770515 w 1825222"/>
              <a:gd name="connsiteY1" fmla="*/ 0 h 2250657"/>
              <a:gd name="connsiteX2" fmla="*/ 1797027 w 1825222"/>
              <a:gd name="connsiteY2" fmla="*/ 17876 h 2250657"/>
              <a:gd name="connsiteX3" fmla="*/ 1825222 w 1825222"/>
              <a:gd name="connsiteY3" fmla="*/ 85943 h 2250657"/>
              <a:gd name="connsiteX4" fmla="*/ 1825222 w 1825222"/>
              <a:gd name="connsiteY4" fmla="*/ 2164714 h 2250657"/>
              <a:gd name="connsiteX5" fmla="*/ 1797027 w 1825222"/>
              <a:gd name="connsiteY5" fmla="*/ 2232782 h 2250657"/>
              <a:gd name="connsiteX6" fmla="*/ 1770515 w 1825222"/>
              <a:gd name="connsiteY6" fmla="*/ 2250657 h 2250657"/>
              <a:gd name="connsiteX7" fmla="*/ 54707 w 1825222"/>
              <a:gd name="connsiteY7" fmla="*/ 2250657 h 2250657"/>
              <a:gd name="connsiteX8" fmla="*/ 28195 w 1825222"/>
              <a:gd name="connsiteY8" fmla="*/ 2232782 h 2250657"/>
              <a:gd name="connsiteX9" fmla="*/ 0 w 1825222"/>
              <a:gd name="connsiteY9" fmla="*/ 2164714 h 2250657"/>
              <a:gd name="connsiteX10" fmla="*/ 0 w 1825222"/>
              <a:gd name="connsiteY10" fmla="*/ 85943 h 2250657"/>
              <a:gd name="connsiteX11" fmla="*/ 28195 w 1825222"/>
              <a:gd name="connsiteY11" fmla="*/ 17876 h 225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222" h="2250657">
                <a:moveTo>
                  <a:pt x="54707" y="0"/>
                </a:moveTo>
                <a:lnTo>
                  <a:pt x="1770515" y="0"/>
                </a:lnTo>
                <a:lnTo>
                  <a:pt x="1797027" y="17876"/>
                </a:lnTo>
                <a:cubicBezTo>
                  <a:pt x="1814447" y="35296"/>
                  <a:pt x="1825222" y="59361"/>
                  <a:pt x="1825222" y="85943"/>
                </a:cubicBezTo>
                <a:lnTo>
                  <a:pt x="1825222" y="2164714"/>
                </a:lnTo>
                <a:cubicBezTo>
                  <a:pt x="1825222" y="2191296"/>
                  <a:pt x="1814447" y="2215362"/>
                  <a:pt x="1797027" y="2232782"/>
                </a:cubicBezTo>
                <a:lnTo>
                  <a:pt x="1770515" y="2250657"/>
                </a:lnTo>
                <a:lnTo>
                  <a:pt x="54707" y="2250657"/>
                </a:lnTo>
                <a:lnTo>
                  <a:pt x="28195" y="2232782"/>
                </a:lnTo>
                <a:cubicBezTo>
                  <a:pt x="10775" y="2215362"/>
                  <a:pt x="0" y="2191296"/>
                  <a:pt x="0" y="2164714"/>
                </a:cubicBezTo>
                <a:lnTo>
                  <a:pt x="0" y="85943"/>
                </a:lnTo>
                <a:cubicBezTo>
                  <a:pt x="0" y="59361"/>
                  <a:pt x="10775" y="35296"/>
                  <a:pt x="28195" y="17876"/>
                </a:cubicBezTo>
                <a:close/>
              </a:path>
            </a:pathLst>
          </a:custGeom>
          <a:effectLst>
            <a:outerShdw blurRad="50800" dist="88900" dir="8100000" algn="tr" rotWithShape="0">
              <a:prstClr val="black">
                <a:alpha val="55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2A2BC1B-F8ED-499D-BFFB-E61C718861C7}"/>
              </a:ext>
            </a:extLst>
          </p:cNvPr>
          <p:cNvSpPr txBox="1"/>
          <p:nvPr/>
        </p:nvSpPr>
        <p:spPr>
          <a:xfrm>
            <a:off x="2242657" y="797560"/>
            <a:ext cx="151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디바이스 판매</a:t>
            </a:r>
            <a:endParaRPr lang="en-US" altLang="ko-KR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B37750-252B-4884-A365-6C90E5103EC8}"/>
              </a:ext>
            </a:extLst>
          </p:cNvPr>
          <p:cNvSpPr txBox="1"/>
          <p:nvPr/>
        </p:nvSpPr>
        <p:spPr>
          <a:xfrm>
            <a:off x="1012045" y="797560"/>
            <a:ext cx="10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Step1.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A4C19F8-2E6C-4682-B808-3A5A27298889}"/>
              </a:ext>
            </a:extLst>
          </p:cNvPr>
          <p:cNvCxnSpPr>
            <a:cxnSpLocks/>
          </p:cNvCxnSpPr>
          <p:nvPr/>
        </p:nvCxnSpPr>
        <p:spPr>
          <a:xfrm>
            <a:off x="511728" y="6535745"/>
            <a:ext cx="3999714" cy="0"/>
          </a:xfrm>
          <a:prstGeom prst="line">
            <a:avLst/>
          </a:prstGeom>
          <a:ln w="254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C9C86AD-9849-41D1-8089-31778985EFEC}"/>
              </a:ext>
            </a:extLst>
          </p:cNvPr>
          <p:cNvCxnSpPr>
            <a:cxnSpLocks/>
          </p:cNvCxnSpPr>
          <p:nvPr/>
        </p:nvCxnSpPr>
        <p:spPr>
          <a:xfrm>
            <a:off x="521253" y="5558811"/>
            <a:ext cx="585552" cy="0"/>
          </a:xfrm>
          <a:prstGeom prst="line">
            <a:avLst/>
          </a:prstGeom>
          <a:ln w="127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491ED1A-B44B-4BD9-921A-7BF5467618E8}"/>
              </a:ext>
            </a:extLst>
          </p:cNvPr>
          <p:cNvCxnSpPr>
            <a:cxnSpLocks/>
          </p:cNvCxnSpPr>
          <p:nvPr/>
        </p:nvCxnSpPr>
        <p:spPr>
          <a:xfrm>
            <a:off x="1103730" y="5558811"/>
            <a:ext cx="1186402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610E9FD-E50C-44E0-9CAF-CB4FFE10ED28}"/>
              </a:ext>
            </a:extLst>
          </p:cNvPr>
          <p:cNvCxnSpPr>
            <a:cxnSpLocks/>
          </p:cNvCxnSpPr>
          <p:nvPr/>
        </p:nvCxnSpPr>
        <p:spPr>
          <a:xfrm>
            <a:off x="2742563" y="5558811"/>
            <a:ext cx="585552" cy="0"/>
          </a:xfrm>
          <a:prstGeom prst="line">
            <a:avLst/>
          </a:prstGeom>
          <a:ln w="127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BFE02B9-613C-4161-B93B-FDEC25BB6627}"/>
              </a:ext>
            </a:extLst>
          </p:cNvPr>
          <p:cNvCxnSpPr>
            <a:cxnSpLocks/>
          </p:cNvCxnSpPr>
          <p:nvPr/>
        </p:nvCxnSpPr>
        <p:spPr>
          <a:xfrm>
            <a:off x="3325040" y="5558811"/>
            <a:ext cx="1186402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22D9B7C-971B-4C8B-ADC5-936D7679B869}"/>
              </a:ext>
            </a:extLst>
          </p:cNvPr>
          <p:cNvCxnSpPr>
            <a:cxnSpLocks/>
          </p:cNvCxnSpPr>
          <p:nvPr/>
        </p:nvCxnSpPr>
        <p:spPr>
          <a:xfrm>
            <a:off x="5005493" y="4734418"/>
            <a:ext cx="585552" cy="0"/>
          </a:xfrm>
          <a:prstGeom prst="line">
            <a:avLst/>
          </a:prstGeom>
          <a:ln w="254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B680030-E76D-4821-8E4F-C846D04BA333}"/>
              </a:ext>
            </a:extLst>
          </p:cNvPr>
          <p:cNvCxnSpPr>
            <a:cxnSpLocks/>
          </p:cNvCxnSpPr>
          <p:nvPr/>
        </p:nvCxnSpPr>
        <p:spPr>
          <a:xfrm>
            <a:off x="5587970" y="4734418"/>
            <a:ext cx="1186402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3E7F794-222B-439E-8FFF-D66462E003C2}"/>
              </a:ext>
            </a:extLst>
          </p:cNvPr>
          <p:cNvSpPr txBox="1"/>
          <p:nvPr/>
        </p:nvSpPr>
        <p:spPr>
          <a:xfrm>
            <a:off x="5887466" y="4949861"/>
            <a:ext cx="570670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59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30D708D-9800-44EB-A21B-A33C5F59E605}"/>
              </a:ext>
            </a:extLst>
          </p:cNvPr>
          <p:cNvCxnSpPr>
            <a:cxnSpLocks/>
          </p:cNvCxnSpPr>
          <p:nvPr/>
        </p:nvCxnSpPr>
        <p:spPr>
          <a:xfrm>
            <a:off x="7464175" y="4734418"/>
            <a:ext cx="585552" cy="0"/>
          </a:xfrm>
          <a:prstGeom prst="line">
            <a:avLst/>
          </a:prstGeom>
          <a:ln w="254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BF9462-0FED-4D1C-ABB0-4F74BFD47D2A}"/>
              </a:ext>
            </a:extLst>
          </p:cNvPr>
          <p:cNvCxnSpPr>
            <a:cxnSpLocks/>
          </p:cNvCxnSpPr>
          <p:nvPr/>
        </p:nvCxnSpPr>
        <p:spPr>
          <a:xfrm>
            <a:off x="8046652" y="4734418"/>
            <a:ext cx="1186402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23905FF-86BB-4FE6-BE74-90CD136AE543}"/>
              </a:ext>
            </a:extLst>
          </p:cNvPr>
          <p:cNvCxnSpPr>
            <a:cxnSpLocks/>
          </p:cNvCxnSpPr>
          <p:nvPr/>
        </p:nvCxnSpPr>
        <p:spPr>
          <a:xfrm>
            <a:off x="9798143" y="4734418"/>
            <a:ext cx="585552" cy="0"/>
          </a:xfrm>
          <a:prstGeom prst="line">
            <a:avLst/>
          </a:prstGeom>
          <a:ln w="25400">
            <a:solidFill>
              <a:srgbClr val="FF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CB6FFAE-1D51-4F77-8F8A-A3C89D5C7923}"/>
              </a:ext>
            </a:extLst>
          </p:cNvPr>
          <p:cNvCxnSpPr>
            <a:cxnSpLocks/>
          </p:cNvCxnSpPr>
          <p:nvPr/>
        </p:nvCxnSpPr>
        <p:spPr>
          <a:xfrm>
            <a:off x="10380620" y="4734418"/>
            <a:ext cx="1186402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C2CD52-E7E7-4F18-AF82-471F359972C0}"/>
              </a:ext>
            </a:extLst>
          </p:cNvPr>
          <p:cNvSpPr txBox="1"/>
          <p:nvPr/>
        </p:nvSpPr>
        <p:spPr>
          <a:xfrm>
            <a:off x="8303735" y="4949812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250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9CAD81-045D-4A9D-B35F-CA91E324D934}"/>
              </a:ext>
            </a:extLst>
          </p:cNvPr>
          <p:cNvSpPr txBox="1"/>
          <p:nvPr/>
        </p:nvSpPr>
        <p:spPr>
          <a:xfrm>
            <a:off x="10680661" y="4949811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AA4BD5F-40DB-4AB8-A1AE-C480DAC6F78A}"/>
              </a:ext>
            </a:extLst>
          </p:cNvPr>
          <p:cNvGrpSpPr/>
          <p:nvPr/>
        </p:nvGrpSpPr>
        <p:grpSpPr>
          <a:xfrm>
            <a:off x="511729" y="179440"/>
            <a:ext cx="11168542" cy="430887"/>
            <a:chOff x="511730" y="285692"/>
            <a:chExt cx="11168542" cy="43088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218C96-BFF7-41FF-91CB-DA6C2984E7FB}"/>
                </a:ext>
              </a:extLst>
            </p:cNvPr>
            <p:cNvSpPr txBox="1"/>
            <p:nvPr/>
          </p:nvSpPr>
          <p:spPr>
            <a:xfrm>
              <a:off x="738232" y="285692"/>
              <a:ext cx="27288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spc="-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비즈닉스</a:t>
              </a:r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</a:t>
              </a:r>
              <a:r>
                <a:rPr lang="ko-KR" altLang="en-US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수익 모델</a:t>
              </a:r>
              <a:endParaRPr lang="en-US" altLang="ko-KR" sz="22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18FD1F3-CEFA-4B07-B82F-6964F7D6825B}"/>
                </a:ext>
              </a:extLst>
            </p:cNvPr>
            <p:cNvSpPr/>
            <p:nvPr/>
          </p:nvSpPr>
          <p:spPr>
            <a:xfrm>
              <a:off x="511730" y="387883"/>
              <a:ext cx="226503" cy="2265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4722EF2-8F88-4152-BB17-B14E848B8437}"/>
                </a:ext>
              </a:extLst>
            </p:cNvPr>
            <p:cNvCxnSpPr>
              <a:cxnSpLocks/>
              <a:stCxn id="65" idx="3"/>
              <a:endCxn id="68" idx="1"/>
            </p:cNvCxnSpPr>
            <p:nvPr/>
          </p:nvCxnSpPr>
          <p:spPr>
            <a:xfrm>
              <a:off x="3467101" y="501136"/>
              <a:ext cx="769525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0233677-AFDF-447E-BF3D-5D3980DFDD66}"/>
                </a:ext>
              </a:extLst>
            </p:cNvPr>
            <p:cNvSpPr txBox="1"/>
            <p:nvPr/>
          </p:nvSpPr>
          <p:spPr>
            <a:xfrm>
              <a:off x="11162357" y="285692"/>
              <a:ext cx="517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08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7C08BE-3015-4921-AAA0-C6CCAB31368D}"/>
              </a:ext>
            </a:extLst>
          </p:cNvPr>
          <p:cNvSpPr/>
          <p:nvPr/>
        </p:nvSpPr>
        <p:spPr>
          <a:xfrm>
            <a:off x="473874" y="4095913"/>
            <a:ext cx="4037568" cy="381594"/>
          </a:xfrm>
          <a:prstGeom prst="roundRect">
            <a:avLst>
              <a:gd name="adj" fmla="val 14671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1C834EB-7B0E-449C-BB46-E20EFC66F093}"/>
              </a:ext>
            </a:extLst>
          </p:cNvPr>
          <p:cNvSpPr txBox="1"/>
          <p:nvPr/>
        </p:nvSpPr>
        <p:spPr>
          <a:xfrm>
            <a:off x="1680523" y="4143337"/>
            <a:ext cx="1848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오프라인 수집 데이터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932F3F5-BDDA-4701-9FD9-123CC953E920}"/>
              </a:ext>
            </a:extLst>
          </p:cNvPr>
          <p:cNvSpPr/>
          <p:nvPr/>
        </p:nvSpPr>
        <p:spPr>
          <a:xfrm>
            <a:off x="1562494" y="4264763"/>
            <a:ext cx="102637" cy="102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F56E197-5704-42E5-8343-497E9793DF0A}"/>
              </a:ext>
            </a:extLst>
          </p:cNvPr>
          <p:cNvSpPr/>
          <p:nvPr/>
        </p:nvSpPr>
        <p:spPr>
          <a:xfrm>
            <a:off x="473874" y="4614290"/>
            <a:ext cx="4037568" cy="381594"/>
          </a:xfrm>
          <a:prstGeom prst="roundRect">
            <a:avLst>
              <a:gd name="adj" fmla="val 14671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CB46E40-0D2B-4DC5-9AE9-C8ADF52807CE}"/>
              </a:ext>
            </a:extLst>
          </p:cNvPr>
          <p:cNvSpPr txBox="1"/>
          <p:nvPr/>
        </p:nvSpPr>
        <p:spPr>
          <a:xfrm>
            <a:off x="1163932" y="4640080"/>
            <a:ext cx="2881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매출확보</a:t>
            </a:r>
            <a:endParaRPr lang="en-US" altLang="ko-KR" sz="1600" spc="-15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E5E5E06-A40C-43BA-B91D-E4FCC41F6163}"/>
              </a:ext>
            </a:extLst>
          </p:cNvPr>
          <p:cNvSpPr/>
          <p:nvPr/>
        </p:nvSpPr>
        <p:spPr>
          <a:xfrm>
            <a:off x="1562494" y="4749840"/>
            <a:ext cx="102637" cy="102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41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7383</TotalTime>
  <Words>1430</Words>
  <Application>Microsoft Office PowerPoint</Application>
  <PresentationFormat>와이드스크린</PresentationFormat>
  <Paragraphs>530</Paragraphs>
  <Slides>25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나눔스퀘어 Bold</vt:lpstr>
      <vt:lpstr>G마켓 산스 TTF Bold</vt:lpstr>
      <vt:lpstr>나눔스퀘어라운드 Light</vt:lpstr>
      <vt:lpstr>나눔스퀘어</vt:lpstr>
      <vt:lpstr>나눔스퀘어라운드 ExtraBold</vt:lpstr>
      <vt:lpstr>나눔스퀘어 Light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gzy</dc:creator>
  <cp:lastModifiedBy>장 세진</cp:lastModifiedBy>
  <cp:revision>641</cp:revision>
  <dcterms:created xsi:type="dcterms:W3CDTF">2020-10-16T02:30:45Z</dcterms:created>
  <dcterms:modified xsi:type="dcterms:W3CDTF">2020-12-14T05:44:50Z</dcterms:modified>
</cp:coreProperties>
</file>